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3.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4.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5.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257" r:id="rId2"/>
    <p:sldId id="277" r:id="rId3"/>
    <p:sldId id="272" r:id="rId4"/>
    <p:sldId id="273" r:id="rId5"/>
    <p:sldId id="274" r:id="rId6"/>
    <p:sldId id="276" r:id="rId7"/>
    <p:sldId id="275" r:id="rId8"/>
    <p:sldId id="267" r:id="rId9"/>
    <p:sldId id="279" r:id="rId10"/>
    <p:sldId id="287" r:id="rId11"/>
    <p:sldId id="280" r:id="rId12"/>
    <p:sldId id="282" r:id="rId13"/>
    <p:sldId id="281" r:id="rId14"/>
    <p:sldId id="284" r:id="rId15"/>
    <p:sldId id="268" r:id="rId16"/>
    <p:sldId id="269" r:id="rId17"/>
    <p:sldId id="270" r:id="rId18"/>
    <p:sldId id="271" r:id="rId19"/>
    <p:sldId id="264" r:id="rId20"/>
    <p:sldId id="265" r:id="rId21"/>
    <p:sldId id="285" r:id="rId22"/>
    <p:sldId id="286" r:id="rId2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26" d="100"/>
          <a:sy n="126" d="100"/>
        </p:scale>
        <p:origin x="-1194" y="-10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39C7869-3F97-4D36-A3AD-66C4D41A6F5A}" type="doc">
      <dgm:prSet loTypeId="urn:microsoft.com/office/officeart/2005/8/layout/orgChart1" loCatId="hierarchy" qsTypeId="urn:microsoft.com/office/officeart/2005/8/quickstyle/simple1" qsCatId="simple" csTypeId="urn:microsoft.com/office/officeart/2005/8/colors/accent1_2" csCatId="accent1" phldr="1"/>
      <dgm:spPr/>
    </dgm:pt>
    <dgm:pt modelId="{3E9BD50A-6355-4C67-B6D4-398513EBAB7C}">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dirty="0" smtClean="0">
              <a:ln>
                <a:noFill/>
              </a:ln>
              <a:solidFill>
                <a:schemeClr val="tx1"/>
              </a:solidFill>
              <a:effectLst/>
              <a:latin typeface="Arial" charset="0"/>
              <a:cs typeface="Arial" charset="0"/>
            </a:rPr>
            <a:t>Commissioner</a:t>
          </a:r>
        </a:p>
      </dgm:t>
    </dgm:pt>
    <dgm:pt modelId="{BFF57001-2265-439F-919B-610CB56AFD82}" type="parTrans" cxnId="{D17A45BB-C66A-485E-8253-324ACD99B4C9}">
      <dgm:prSet/>
      <dgm:spPr/>
      <dgm:t>
        <a:bodyPr/>
        <a:lstStyle/>
        <a:p>
          <a:endParaRPr lang="en-US"/>
        </a:p>
      </dgm:t>
    </dgm:pt>
    <dgm:pt modelId="{00F4902E-F456-43DA-8915-E724544661D3}" type="sibTrans" cxnId="{D17A45BB-C66A-485E-8253-324ACD99B4C9}">
      <dgm:prSet/>
      <dgm:spPr/>
      <dgm:t>
        <a:bodyPr/>
        <a:lstStyle/>
        <a:p>
          <a:endParaRPr lang="en-US"/>
        </a:p>
      </dgm:t>
    </dgm:pt>
    <dgm:pt modelId="{AF5ACF5E-F863-437C-A7E8-5A26C84B14EE}" type="asst">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dirty="0" smtClean="0">
              <a:ln>
                <a:noFill/>
              </a:ln>
              <a:solidFill>
                <a:schemeClr val="tx1"/>
              </a:solidFill>
              <a:effectLst/>
              <a:latin typeface="Arial" charset="0"/>
              <a:cs typeface="Arial" charset="0"/>
            </a:rPr>
            <a:t>Executive Assistant</a:t>
          </a:r>
        </a:p>
      </dgm:t>
    </dgm:pt>
    <dgm:pt modelId="{00A95368-9EDF-4D8E-B21E-6D4476E858B7}" type="parTrans" cxnId="{64DB110F-DECF-4E4C-AE45-04686843D432}">
      <dgm:prSet/>
      <dgm:spPr/>
      <dgm:t>
        <a:bodyPr/>
        <a:lstStyle/>
        <a:p>
          <a:endParaRPr lang="en-US"/>
        </a:p>
      </dgm:t>
    </dgm:pt>
    <dgm:pt modelId="{5F79914A-FB7C-42CD-846C-3E16628541E4}" type="sibTrans" cxnId="{64DB110F-DECF-4E4C-AE45-04686843D432}">
      <dgm:prSet/>
      <dgm:spPr/>
      <dgm:t>
        <a:bodyPr/>
        <a:lstStyle/>
        <a:p>
          <a:endParaRPr lang="en-US"/>
        </a:p>
      </dgm:t>
    </dgm:pt>
    <dgm:pt modelId="{05707913-2AD7-4D10-8424-CB081A385F63}" type="asst">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dirty="0" smtClean="0">
              <a:ln>
                <a:noFill/>
              </a:ln>
              <a:solidFill>
                <a:schemeClr val="tx1"/>
              </a:solidFill>
              <a:effectLst/>
              <a:latin typeface="Arial" charset="0"/>
              <a:cs typeface="Arial" charset="0"/>
            </a:rPr>
            <a:t>Chief of Staff </a:t>
          </a:r>
        </a:p>
      </dgm:t>
    </dgm:pt>
    <dgm:pt modelId="{7FF4B321-278E-4551-B1F3-243AE8D669BD}" type="parTrans" cxnId="{E33CC06E-C595-4FEB-8BBB-ED7254BBC4AD}">
      <dgm:prSet/>
      <dgm:spPr/>
      <dgm:t>
        <a:bodyPr/>
        <a:lstStyle/>
        <a:p>
          <a:endParaRPr lang="en-US"/>
        </a:p>
      </dgm:t>
    </dgm:pt>
    <dgm:pt modelId="{C7CCF302-19E6-4C1D-9355-D3245A065406}" type="sibTrans" cxnId="{E33CC06E-C595-4FEB-8BBB-ED7254BBC4AD}">
      <dgm:prSet/>
      <dgm:spPr/>
      <dgm:t>
        <a:bodyPr/>
        <a:lstStyle/>
        <a:p>
          <a:endParaRPr lang="en-US"/>
        </a:p>
      </dgm:t>
    </dgm:pt>
    <dgm:pt modelId="{76C6006C-827C-42E2-A1F1-B2F20775A151}">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dirty="0" smtClean="0">
              <a:ln>
                <a:noFill/>
              </a:ln>
              <a:solidFill>
                <a:schemeClr val="tx1"/>
              </a:solidFill>
              <a:effectLst/>
              <a:latin typeface="Arial" charset="0"/>
              <a:cs typeface="Arial" charset="0"/>
            </a:rPr>
            <a:t>Government Relations</a:t>
          </a:r>
        </a:p>
      </dgm:t>
    </dgm:pt>
    <dgm:pt modelId="{C348C3AF-C30D-46F0-88F7-DDB5A79BF2BD}" type="parTrans" cxnId="{CBF784FE-3B38-4182-8DC4-476C14462E14}">
      <dgm:prSet/>
      <dgm:spPr/>
      <dgm:t>
        <a:bodyPr/>
        <a:lstStyle/>
        <a:p>
          <a:endParaRPr lang="en-US"/>
        </a:p>
      </dgm:t>
    </dgm:pt>
    <dgm:pt modelId="{ED22BDB2-941A-407A-B36D-517B87788221}" type="sibTrans" cxnId="{CBF784FE-3B38-4182-8DC4-476C14462E14}">
      <dgm:prSet/>
      <dgm:spPr/>
      <dgm:t>
        <a:bodyPr/>
        <a:lstStyle/>
        <a:p>
          <a:endParaRPr lang="en-US"/>
        </a:p>
      </dgm:t>
    </dgm:pt>
    <dgm:pt modelId="{9E015965-C6F9-475E-8888-825E5F770801}">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dirty="0" smtClean="0">
              <a:ln>
                <a:noFill/>
              </a:ln>
              <a:solidFill>
                <a:schemeClr val="tx1"/>
              </a:solidFill>
              <a:effectLst/>
              <a:latin typeface="Arial" charset="0"/>
              <a:cs typeface="Arial" charset="0"/>
            </a:rPr>
            <a:t>Legal</a:t>
          </a:r>
        </a:p>
      </dgm:t>
    </dgm:pt>
    <dgm:pt modelId="{CED5890C-F522-48DC-B043-004EC99EDEEA}" type="parTrans" cxnId="{BB958AC9-2E26-44ED-AB6F-F8155500D420}">
      <dgm:prSet/>
      <dgm:spPr/>
      <dgm:t>
        <a:bodyPr/>
        <a:lstStyle/>
        <a:p>
          <a:endParaRPr lang="en-US"/>
        </a:p>
      </dgm:t>
    </dgm:pt>
    <dgm:pt modelId="{8035B010-D8EB-44C2-AA86-00A6223CDA2D}" type="sibTrans" cxnId="{BB958AC9-2E26-44ED-AB6F-F8155500D420}">
      <dgm:prSet/>
      <dgm:spPr/>
      <dgm:t>
        <a:bodyPr/>
        <a:lstStyle/>
        <a:p>
          <a:endParaRPr lang="en-US"/>
        </a:p>
      </dgm:t>
    </dgm:pt>
    <dgm:pt modelId="{CB848022-BF92-4C2F-9C0E-13952851FAA5}">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dirty="0" smtClean="0">
              <a:ln>
                <a:noFill/>
              </a:ln>
              <a:solidFill>
                <a:schemeClr val="tx1"/>
              </a:solidFill>
              <a:effectLst/>
              <a:latin typeface="Arial" charset="0"/>
              <a:cs typeface="Arial" charset="0"/>
            </a:rPr>
            <a:t>Deputy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dirty="0" smtClean="0">
              <a:ln>
                <a:noFill/>
              </a:ln>
              <a:solidFill>
                <a:schemeClr val="tx1"/>
              </a:solidFill>
              <a:effectLst/>
              <a:latin typeface="Arial" charset="0"/>
              <a:cs typeface="Arial" charset="0"/>
            </a:rPr>
            <a:t>Commissioner </a:t>
          </a:r>
        </a:p>
      </dgm:t>
    </dgm:pt>
    <dgm:pt modelId="{004D47E9-CD1D-4447-B057-D9859725689E}" type="parTrans" cxnId="{92087774-843E-4A3D-88FA-B19837A64172}">
      <dgm:prSet/>
      <dgm:spPr/>
      <dgm:t>
        <a:bodyPr/>
        <a:lstStyle/>
        <a:p>
          <a:endParaRPr lang="en-US"/>
        </a:p>
      </dgm:t>
    </dgm:pt>
    <dgm:pt modelId="{46E58A47-646F-4989-94F6-F19B1529123B}" type="sibTrans" cxnId="{92087774-843E-4A3D-88FA-B19837A64172}">
      <dgm:prSet/>
      <dgm:spPr/>
      <dgm:t>
        <a:bodyPr/>
        <a:lstStyle/>
        <a:p>
          <a:endParaRPr lang="en-US"/>
        </a:p>
      </dgm:t>
    </dgm:pt>
    <dgm:pt modelId="{05E7F758-A12A-4214-8B8F-B30AABF19E86}">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dirty="0" smtClean="0">
              <a:ln>
                <a:noFill/>
              </a:ln>
              <a:solidFill>
                <a:schemeClr val="tx1"/>
              </a:solidFill>
              <a:effectLst/>
              <a:latin typeface="Arial" charset="0"/>
              <a:cs typeface="Arial" charset="0"/>
            </a:rPr>
            <a:t>Fleet Manager</a:t>
          </a:r>
        </a:p>
      </dgm:t>
    </dgm:pt>
    <dgm:pt modelId="{F06CE52F-8B4C-4007-82F4-F9B18750CD1D}" type="parTrans" cxnId="{7E72C5D6-9C2B-4FAB-80A0-79F057EFA062}">
      <dgm:prSet/>
      <dgm:spPr/>
      <dgm:t>
        <a:bodyPr/>
        <a:lstStyle/>
        <a:p>
          <a:endParaRPr lang="en-US"/>
        </a:p>
      </dgm:t>
    </dgm:pt>
    <dgm:pt modelId="{CF4D498C-E400-4317-8412-6B2C28BA9D43}" type="sibTrans" cxnId="{7E72C5D6-9C2B-4FAB-80A0-79F057EFA062}">
      <dgm:prSet/>
      <dgm:spPr/>
      <dgm:t>
        <a:bodyPr/>
        <a:lstStyle/>
        <a:p>
          <a:endParaRPr lang="en-US"/>
        </a:p>
      </dgm:t>
    </dgm:pt>
    <dgm:pt modelId="{F7E72847-3A9A-4A3C-8D74-B75D0A7738E6}">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dirty="0" smtClean="0">
              <a:ln>
                <a:noFill/>
              </a:ln>
              <a:solidFill>
                <a:schemeClr val="tx1"/>
              </a:solidFill>
              <a:effectLst/>
              <a:latin typeface="Arial" charset="0"/>
              <a:cs typeface="Arial" charset="0"/>
            </a:rPr>
            <a:t>Water Supply</a:t>
          </a:r>
        </a:p>
      </dgm:t>
    </dgm:pt>
    <dgm:pt modelId="{04BAD0C6-6F41-459B-B084-DF5995B39F20}" type="parTrans" cxnId="{5385107D-6EBE-49F0-A350-7DD9BFA551E1}">
      <dgm:prSet/>
      <dgm:spPr/>
      <dgm:t>
        <a:bodyPr/>
        <a:lstStyle/>
        <a:p>
          <a:endParaRPr lang="en-US"/>
        </a:p>
      </dgm:t>
    </dgm:pt>
    <dgm:pt modelId="{CDA04C66-0647-4AD0-A760-1A3110616C04}" type="sibTrans" cxnId="{5385107D-6EBE-49F0-A350-7DD9BFA551E1}">
      <dgm:prSet/>
      <dgm:spPr/>
      <dgm:t>
        <a:bodyPr/>
        <a:lstStyle/>
        <a:p>
          <a:endParaRPr lang="en-US"/>
        </a:p>
      </dgm:t>
    </dgm:pt>
    <dgm:pt modelId="{548BF118-F0E4-4F97-B21A-55D09768DCA7}">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dirty="0" smtClean="0">
              <a:ln>
                <a:noFill/>
              </a:ln>
              <a:solidFill>
                <a:schemeClr val="tx1"/>
              </a:solidFill>
              <a:effectLst/>
              <a:latin typeface="Arial" charset="0"/>
              <a:cs typeface="Arial" charset="0"/>
            </a:rPr>
            <a:t>Parks</a:t>
          </a:r>
        </a:p>
      </dgm:t>
    </dgm:pt>
    <dgm:pt modelId="{FB8AA1BA-EC91-4410-A6D4-8F2BF9F8EBCE}" type="parTrans" cxnId="{D779471A-B805-4010-8F3C-354748947CE3}">
      <dgm:prSet/>
      <dgm:spPr/>
      <dgm:t>
        <a:bodyPr/>
        <a:lstStyle/>
        <a:p>
          <a:endParaRPr lang="en-US"/>
        </a:p>
      </dgm:t>
    </dgm:pt>
    <dgm:pt modelId="{5E2A940F-96A7-4BE9-9B1E-3DAFADFCF3B8}" type="sibTrans" cxnId="{D779471A-B805-4010-8F3C-354748947CE3}">
      <dgm:prSet/>
      <dgm:spPr/>
      <dgm:t>
        <a:bodyPr/>
        <a:lstStyle/>
        <a:p>
          <a:endParaRPr lang="en-US"/>
        </a:p>
      </dgm:t>
    </dgm:pt>
    <dgm:pt modelId="{65C9ED46-4C7E-464F-921F-DE9D81BB86FA}">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dirty="0" smtClean="0">
              <a:ln>
                <a:noFill/>
              </a:ln>
              <a:solidFill>
                <a:schemeClr val="tx1"/>
              </a:solidFill>
              <a:effectLst/>
              <a:latin typeface="Arial" charset="0"/>
              <a:cs typeface="Arial" charset="0"/>
            </a:rPr>
            <a:t>Planning</a:t>
          </a:r>
        </a:p>
      </dgm:t>
    </dgm:pt>
    <dgm:pt modelId="{D243A232-FD39-40C5-A5F0-EF9F5ACBA81C}" type="parTrans" cxnId="{37CC890E-6B4D-4AF3-BB4F-5876C8EB4FA6}">
      <dgm:prSet/>
      <dgm:spPr/>
      <dgm:t>
        <a:bodyPr/>
        <a:lstStyle/>
        <a:p>
          <a:endParaRPr lang="en-US"/>
        </a:p>
      </dgm:t>
    </dgm:pt>
    <dgm:pt modelId="{BEBD6617-8669-4AB7-A863-52C393431D6F}" type="sibTrans" cxnId="{37CC890E-6B4D-4AF3-BB4F-5876C8EB4FA6}">
      <dgm:prSet/>
      <dgm:spPr/>
      <dgm:t>
        <a:bodyPr/>
        <a:lstStyle/>
        <a:p>
          <a:endParaRPr lang="en-US"/>
        </a:p>
      </dgm:t>
    </dgm:pt>
    <dgm:pt modelId="{056FB8CF-0B7A-4760-942E-64D0D5FCEE74}">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dirty="0" smtClean="0">
              <a:ln>
                <a:noFill/>
              </a:ln>
              <a:solidFill>
                <a:schemeClr val="tx1"/>
              </a:solidFill>
              <a:effectLst/>
              <a:latin typeface="Arial" charset="0"/>
              <a:cs typeface="Arial" charset="0"/>
            </a:rPr>
            <a:t>Engineering </a:t>
          </a:r>
        </a:p>
      </dgm:t>
    </dgm:pt>
    <dgm:pt modelId="{63B8CADB-140E-4486-BAB6-5CE592FFC2D2}" type="parTrans" cxnId="{F0256718-A76D-4601-B096-EAF180DFA7D2}">
      <dgm:prSet/>
      <dgm:spPr/>
      <dgm:t>
        <a:bodyPr/>
        <a:lstStyle/>
        <a:p>
          <a:endParaRPr lang="en-US"/>
        </a:p>
      </dgm:t>
    </dgm:pt>
    <dgm:pt modelId="{19EBE651-33C2-4D15-B54A-0F058B6DA2FF}" type="sibTrans" cxnId="{F0256718-A76D-4601-B096-EAF180DFA7D2}">
      <dgm:prSet/>
      <dgm:spPr/>
      <dgm:t>
        <a:bodyPr/>
        <a:lstStyle/>
        <a:p>
          <a:endParaRPr lang="en-US"/>
        </a:p>
      </dgm:t>
    </dgm:pt>
    <dgm:pt modelId="{73EB9FBB-D4A4-4929-9DDA-27CFD3BE7C84}">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dirty="0" smtClean="0">
              <a:ln>
                <a:noFill/>
              </a:ln>
              <a:solidFill>
                <a:schemeClr val="tx1"/>
              </a:solidFill>
              <a:effectLst/>
              <a:latin typeface="Arial" charset="0"/>
              <a:cs typeface="Arial" charset="0"/>
            </a:rPr>
            <a:t>Emergency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dirty="0" smtClean="0">
              <a:ln>
                <a:noFill/>
              </a:ln>
              <a:solidFill>
                <a:schemeClr val="tx1"/>
              </a:solidFill>
              <a:effectLst/>
              <a:latin typeface="Arial" charset="0"/>
              <a:cs typeface="Arial" charset="0"/>
            </a:rPr>
            <a:t>Management// Security</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dirty="0" smtClean="0">
              <a:ln>
                <a:noFill/>
              </a:ln>
              <a:solidFill>
                <a:schemeClr val="tx1"/>
              </a:solidFill>
              <a:effectLst/>
              <a:latin typeface="Arial" charset="0"/>
              <a:cs typeface="Arial" charset="0"/>
            </a:rPr>
            <a:t>/ Search &amp; Rescue</a:t>
          </a:r>
        </a:p>
      </dgm:t>
    </dgm:pt>
    <dgm:pt modelId="{DAA2D58E-341E-41A4-B6A0-406525986040}" type="parTrans" cxnId="{6C73BB8B-4640-4060-811F-80F9FA0AD5F5}">
      <dgm:prSet/>
      <dgm:spPr/>
      <dgm:t>
        <a:bodyPr/>
        <a:lstStyle/>
        <a:p>
          <a:endParaRPr lang="en-US"/>
        </a:p>
      </dgm:t>
    </dgm:pt>
    <dgm:pt modelId="{279C8559-ADA5-47F7-AF3B-E683C250FB7E}" type="sibTrans" cxnId="{6C73BB8B-4640-4060-811F-80F9FA0AD5F5}">
      <dgm:prSet/>
      <dgm:spPr/>
      <dgm:t>
        <a:bodyPr/>
        <a:lstStyle/>
        <a:p>
          <a:endParaRPr lang="en-US"/>
        </a:p>
      </dgm:t>
    </dgm:pt>
    <dgm:pt modelId="{769BEC15-4017-4420-AD10-9A99B553A1B8}">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dirty="0" smtClean="0">
              <a:ln>
                <a:noFill/>
              </a:ln>
              <a:solidFill>
                <a:schemeClr val="tx1"/>
              </a:solidFill>
              <a:effectLst/>
              <a:latin typeface="Arial" charset="0"/>
              <a:cs typeface="Arial" charset="0"/>
            </a:rPr>
            <a:t>State House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dirty="0" smtClean="0">
              <a:ln>
                <a:noFill/>
              </a:ln>
              <a:solidFill>
                <a:schemeClr val="tx1"/>
              </a:solidFill>
              <a:effectLst/>
              <a:latin typeface="Arial" charset="0"/>
              <a:cs typeface="Arial" charset="0"/>
            </a:rPr>
            <a:t>Rangers</a:t>
          </a:r>
        </a:p>
      </dgm:t>
    </dgm:pt>
    <dgm:pt modelId="{89F9FFB6-642C-49D2-A90B-4186FF8E263A}" type="parTrans" cxnId="{A5379718-E4AE-432D-AB31-7ABB57390DEB}">
      <dgm:prSet/>
      <dgm:spPr/>
      <dgm:t>
        <a:bodyPr/>
        <a:lstStyle/>
        <a:p>
          <a:endParaRPr lang="en-US"/>
        </a:p>
      </dgm:t>
    </dgm:pt>
    <dgm:pt modelId="{3E65C268-B827-4D0F-821A-3FA5EE764D5E}" type="sibTrans" cxnId="{A5379718-E4AE-432D-AB31-7ABB57390DEB}">
      <dgm:prSet/>
      <dgm:spPr/>
      <dgm:t>
        <a:bodyPr/>
        <a:lstStyle/>
        <a:p>
          <a:endParaRPr lang="en-US"/>
        </a:p>
      </dgm:t>
    </dgm:pt>
    <dgm:pt modelId="{E37B3276-EB09-49DB-9509-EE6D416575AE}">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dirty="0" smtClean="0">
              <a:ln>
                <a:noFill/>
              </a:ln>
              <a:solidFill>
                <a:schemeClr val="tx1"/>
              </a:solidFill>
              <a:effectLst/>
              <a:latin typeface="Arial" charset="0"/>
              <a:cs typeface="Arial" charset="0"/>
            </a:rPr>
            <a:t> Forest Stewardship</a:t>
          </a:r>
        </a:p>
      </dgm:t>
    </dgm:pt>
    <dgm:pt modelId="{0AF575B4-45BE-4C49-8C7B-8D062D0C51D7}" type="parTrans" cxnId="{EA2EBEF9-EE46-41D7-B33B-FAC83100BF04}">
      <dgm:prSet/>
      <dgm:spPr/>
      <dgm:t>
        <a:bodyPr/>
        <a:lstStyle/>
        <a:p>
          <a:endParaRPr lang="en-US"/>
        </a:p>
      </dgm:t>
    </dgm:pt>
    <dgm:pt modelId="{C95548BF-8666-43FC-B3FB-00B76C626231}" type="sibTrans" cxnId="{EA2EBEF9-EE46-41D7-B33B-FAC83100BF04}">
      <dgm:prSet/>
      <dgm:spPr/>
      <dgm:t>
        <a:bodyPr/>
        <a:lstStyle/>
        <a:p>
          <a:endParaRPr lang="en-US"/>
        </a:p>
      </dgm:t>
    </dgm:pt>
    <dgm:pt modelId="{7BF3EEFE-3BA7-46D2-937D-2196FE9C2CB2}">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dirty="0" smtClean="0">
              <a:ln>
                <a:noFill/>
              </a:ln>
              <a:solidFill>
                <a:schemeClr val="tx1"/>
              </a:solidFill>
              <a:effectLst/>
              <a:latin typeface="Arial" charset="0"/>
              <a:cs typeface="Arial" charset="0"/>
            </a:rPr>
            <a:t>Administration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dirty="0" smtClean="0">
              <a:ln>
                <a:noFill/>
              </a:ln>
              <a:solidFill>
                <a:schemeClr val="tx1"/>
              </a:solidFill>
              <a:effectLst/>
              <a:latin typeface="Arial" charset="0"/>
              <a:cs typeface="Arial" charset="0"/>
            </a:rPr>
            <a:t>&amp; Finance</a:t>
          </a:r>
        </a:p>
      </dgm:t>
    </dgm:pt>
    <dgm:pt modelId="{59514EE7-3E45-40F8-8601-3E92A1369A07}" type="parTrans" cxnId="{876413FF-F2D6-464F-A3AA-4EFB63DA0B34}">
      <dgm:prSet/>
      <dgm:spPr/>
      <dgm:t>
        <a:bodyPr/>
        <a:lstStyle/>
        <a:p>
          <a:endParaRPr lang="en-US"/>
        </a:p>
      </dgm:t>
    </dgm:pt>
    <dgm:pt modelId="{D56B9364-C722-4528-8773-67B69E862B88}" type="sibTrans" cxnId="{876413FF-F2D6-464F-A3AA-4EFB63DA0B34}">
      <dgm:prSet/>
      <dgm:spPr/>
      <dgm:t>
        <a:bodyPr/>
        <a:lstStyle/>
        <a:p>
          <a:endParaRPr lang="en-US"/>
        </a:p>
      </dgm:t>
    </dgm:pt>
    <dgm:pt modelId="{340F1018-10F4-48A2-8BE9-DEF75EB1BA90}">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dirty="0" smtClean="0">
              <a:ln>
                <a:noFill/>
              </a:ln>
              <a:solidFill>
                <a:schemeClr val="tx1"/>
              </a:solidFill>
              <a:effectLst/>
              <a:latin typeface="Arial" charset="0"/>
              <a:cs typeface="Arial" charset="0"/>
            </a:rPr>
            <a:t>External Affairs &amp;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dirty="0" smtClean="0">
              <a:ln>
                <a:noFill/>
              </a:ln>
              <a:solidFill>
                <a:schemeClr val="tx1"/>
              </a:solidFill>
              <a:effectLst/>
              <a:latin typeface="Arial" charset="0"/>
              <a:cs typeface="Arial" charset="0"/>
            </a:rPr>
            <a:t>Partnerships</a:t>
          </a:r>
        </a:p>
      </dgm:t>
    </dgm:pt>
    <dgm:pt modelId="{7A336CB3-84E6-4FD3-A2CC-AD89FE80E9FF}" type="parTrans" cxnId="{B86D6AA2-CC9B-498F-B537-24A58A1D40EA}">
      <dgm:prSet/>
      <dgm:spPr/>
      <dgm:t>
        <a:bodyPr/>
        <a:lstStyle/>
        <a:p>
          <a:endParaRPr lang="en-US"/>
        </a:p>
      </dgm:t>
    </dgm:pt>
    <dgm:pt modelId="{E6DF7396-8CD2-49BC-A03A-A48D2479EE19}" type="sibTrans" cxnId="{B86D6AA2-CC9B-498F-B537-24A58A1D40EA}">
      <dgm:prSet/>
      <dgm:spPr/>
      <dgm:t>
        <a:bodyPr/>
        <a:lstStyle/>
        <a:p>
          <a:endParaRPr lang="en-US"/>
        </a:p>
      </dgm:t>
    </dgm:pt>
    <dgm:pt modelId="{586A1E42-C777-465B-AB1B-885E21A32918}">
      <dgm:prSet/>
      <dgm:spPr/>
      <dgm:t>
        <a:bodyPr/>
        <a:lstStyle/>
        <a:p>
          <a:r>
            <a:rPr lang="en-US" dirty="0" smtClean="0">
              <a:solidFill>
                <a:schemeClr val="tx1"/>
              </a:solidFill>
            </a:rPr>
            <a:t>Universal Access</a:t>
          </a:r>
          <a:endParaRPr lang="en-US" dirty="0">
            <a:solidFill>
              <a:schemeClr val="tx1"/>
            </a:solidFill>
          </a:endParaRPr>
        </a:p>
      </dgm:t>
    </dgm:pt>
    <dgm:pt modelId="{0EC341C1-3C09-44AC-AFE9-15078AF3AB98}" type="parTrans" cxnId="{ADE181D7-E1AB-4622-A186-D2D9EEC29DF5}">
      <dgm:prSet/>
      <dgm:spPr/>
      <dgm:t>
        <a:bodyPr/>
        <a:lstStyle/>
        <a:p>
          <a:endParaRPr lang="en-US"/>
        </a:p>
      </dgm:t>
    </dgm:pt>
    <dgm:pt modelId="{2687814D-0E48-4744-8BAC-9B8C00FC23B4}" type="sibTrans" cxnId="{ADE181D7-E1AB-4622-A186-D2D9EEC29DF5}">
      <dgm:prSet/>
      <dgm:spPr/>
      <dgm:t>
        <a:bodyPr/>
        <a:lstStyle/>
        <a:p>
          <a:endParaRPr lang="en-US"/>
        </a:p>
      </dgm:t>
    </dgm:pt>
    <dgm:pt modelId="{420DFC43-D76B-4C30-A522-6CC7F6E2FE28}">
      <dgm:prSet/>
      <dgm:spPr/>
      <dgm:t>
        <a:bodyPr/>
        <a:lstStyle/>
        <a:p>
          <a:r>
            <a:rPr lang="en-US" b="1" dirty="0" smtClean="0">
              <a:solidFill>
                <a:schemeClr val="tx1"/>
              </a:solidFill>
            </a:rPr>
            <a:t>Fire Control</a:t>
          </a:r>
          <a:endParaRPr lang="en-US" b="1" dirty="0">
            <a:solidFill>
              <a:schemeClr val="tx1"/>
            </a:solidFill>
          </a:endParaRPr>
        </a:p>
      </dgm:t>
    </dgm:pt>
    <dgm:pt modelId="{BEDB4149-E65D-49E2-BF55-3DC5AE9B7D5E}" type="parTrans" cxnId="{2A847E0A-6F84-45D4-96E1-AB34701074C7}">
      <dgm:prSet/>
      <dgm:spPr/>
      <dgm:t>
        <a:bodyPr/>
        <a:lstStyle/>
        <a:p>
          <a:endParaRPr lang="en-US"/>
        </a:p>
      </dgm:t>
    </dgm:pt>
    <dgm:pt modelId="{64A136E2-02D2-4F90-9B16-19307E54FBD0}" type="sibTrans" cxnId="{2A847E0A-6F84-45D4-96E1-AB34701074C7}">
      <dgm:prSet/>
      <dgm:spPr/>
      <dgm:t>
        <a:bodyPr/>
        <a:lstStyle/>
        <a:p>
          <a:endParaRPr lang="en-US"/>
        </a:p>
      </dgm:t>
    </dgm:pt>
    <dgm:pt modelId="{E0E18754-985C-4D43-9D8A-94CC8EA016B3}" type="pres">
      <dgm:prSet presAssocID="{639C7869-3F97-4D36-A3AD-66C4D41A6F5A}" presName="hierChild1" presStyleCnt="0">
        <dgm:presLayoutVars>
          <dgm:orgChart val="1"/>
          <dgm:chPref val="1"/>
          <dgm:dir/>
          <dgm:animOne val="branch"/>
          <dgm:animLvl val="lvl"/>
          <dgm:resizeHandles/>
        </dgm:presLayoutVars>
      </dgm:prSet>
      <dgm:spPr/>
    </dgm:pt>
    <dgm:pt modelId="{395F67BE-A83C-4D90-8E98-BEFF1152133D}" type="pres">
      <dgm:prSet presAssocID="{3E9BD50A-6355-4C67-B6D4-398513EBAB7C}" presName="hierRoot1" presStyleCnt="0">
        <dgm:presLayoutVars>
          <dgm:hierBranch/>
        </dgm:presLayoutVars>
      </dgm:prSet>
      <dgm:spPr/>
    </dgm:pt>
    <dgm:pt modelId="{ABBA3325-674E-44B9-924F-C3A3603880A3}" type="pres">
      <dgm:prSet presAssocID="{3E9BD50A-6355-4C67-B6D4-398513EBAB7C}" presName="rootComposite1" presStyleCnt="0"/>
      <dgm:spPr/>
    </dgm:pt>
    <dgm:pt modelId="{4991EFD0-15FD-4CD3-9656-B4A9C5E98D48}" type="pres">
      <dgm:prSet presAssocID="{3E9BD50A-6355-4C67-B6D4-398513EBAB7C}" presName="rootText1" presStyleLbl="node0" presStyleIdx="0" presStyleCnt="1">
        <dgm:presLayoutVars>
          <dgm:chPref val="3"/>
        </dgm:presLayoutVars>
      </dgm:prSet>
      <dgm:spPr/>
      <dgm:t>
        <a:bodyPr/>
        <a:lstStyle/>
        <a:p>
          <a:endParaRPr lang="en-US"/>
        </a:p>
      </dgm:t>
    </dgm:pt>
    <dgm:pt modelId="{EC133247-514A-477B-94D3-B942C53038A8}" type="pres">
      <dgm:prSet presAssocID="{3E9BD50A-6355-4C67-B6D4-398513EBAB7C}" presName="rootConnector1" presStyleLbl="node1" presStyleIdx="0" presStyleCnt="0"/>
      <dgm:spPr/>
      <dgm:t>
        <a:bodyPr/>
        <a:lstStyle/>
        <a:p>
          <a:endParaRPr lang="en-US"/>
        </a:p>
      </dgm:t>
    </dgm:pt>
    <dgm:pt modelId="{C2F3EE87-4CEE-4A0E-9648-5637C1CE3416}" type="pres">
      <dgm:prSet presAssocID="{3E9BD50A-6355-4C67-B6D4-398513EBAB7C}" presName="hierChild2" presStyleCnt="0"/>
      <dgm:spPr/>
    </dgm:pt>
    <dgm:pt modelId="{B3B87A7A-65A9-42D5-A373-90A8E6B56023}" type="pres">
      <dgm:prSet presAssocID="{C348C3AF-C30D-46F0-88F7-DDB5A79BF2BD}" presName="Name35" presStyleLbl="parChTrans1D2" presStyleIdx="0" presStyleCnt="7"/>
      <dgm:spPr/>
      <dgm:t>
        <a:bodyPr/>
        <a:lstStyle/>
        <a:p>
          <a:endParaRPr lang="en-US"/>
        </a:p>
      </dgm:t>
    </dgm:pt>
    <dgm:pt modelId="{FB9DCD84-2EF9-4BDB-9F34-44B3440B9F0E}" type="pres">
      <dgm:prSet presAssocID="{76C6006C-827C-42E2-A1F1-B2F20775A151}" presName="hierRoot2" presStyleCnt="0">
        <dgm:presLayoutVars>
          <dgm:hierBranch/>
        </dgm:presLayoutVars>
      </dgm:prSet>
      <dgm:spPr/>
    </dgm:pt>
    <dgm:pt modelId="{FE3F6F96-3C09-4220-9E66-DEA09EEF41ED}" type="pres">
      <dgm:prSet presAssocID="{76C6006C-827C-42E2-A1F1-B2F20775A151}" presName="rootComposite" presStyleCnt="0"/>
      <dgm:spPr/>
    </dgm:pt>
    <dgm:pt modelId="{38CD3325-3042-4699-AC30-E4B2A0545F00}" type="pres">
      <dgm:prSet presAssocID="{76C6006C-827C-42E2-A1F1-B2F20775A151}" presName="rootText" presStyleLbl="node2" presStyleIdx="0" presStyleCnt="5">
        <dgm:presLayoutVars>
          <dgm:chPref val="3"/>
        </dgm:presLayoutVars>
      </dgm:prSet>
      <dgm:spPr/>
      <dgm:t>
        <a:bodyPr/>
        <a:lstStyle/>
        <a:p>
          <a:endParaRPr lang="en-US"/>
        </a:p>
      </dgm:t>
    </dgm:pt>
    <dgm:pt modelId="{B1F1E0BA-B520-463E-B25C-6BE15AA1A9BE}" type="pres">
      <dgm:prSet presAssocID="{76C6006C-827C-42E2-A1F1-B2F20775A151}" presName="rootConnector" presStyleLbl="node2" presStyleIdx="0" presStyleCnt="5"/>
      <dgm:spPr/>
      <dgm:t>
        <a:bodyPr/>
        <a:lstStyle/>
        <a:p>
          <a:endParaRPr lang="en-US"/>
        </a:p>
      </dgm:t>
    </dgm:pt>
    <dgm:pt modelId="{A4FB57D8-E75B-4725-925B-9A449DA7E8DF}" type="pres">
      <dgm:prSet presAssocID="{76C6006C-827C-42E2-A1F1-B2F20775A151}" presName="hierChild4" presStyleCnt="0"/>
      <dgm:spPr/>
    </dgm:pt>
    <dgm:pt modelId="{410D28A7-E358-44F2-BB31-42391E5D290E}" type="pres">
      <dgm:prSet presAssocID="{76C6006C-827C-42E2-A1F1-B2F20775A151}" presName="hierChild5" presStyleCnt="0"/>
      <dgm:spPr/>
    </dgm:pt>
    <dgm:pt modelId="{7E57277C-3279-4A7F-A6A1-8D447E4E1697}" type="pres">
      <dgm:prSet presAssocID="{CED5890C-F522-48DC-B043-004EC99EDEEA}" presName="Name35" presStyleLbl="parChTrans1D2" presStyleIdx="1" presStyleCnt="7"/>
      <dgm:spPr/>
      <dgm:t>
        <a:bodyPr/>
        <a:lstStyle/>
        <a:p>
          <a:endParaRPr lang="en-US"/>
        </a:p>
      </dgm:t>
    </dgm:pt>
    <dgm:pt modelId="{B6804C99-6498-4A7E-B9C6-A0EF6E9A0D59}" type="pres">
      <dgm:prSet presAssocID="{9E015965-C6F9-475E-8888-825E5F770801}" presName="hierRoot2" presStyleCnt="0">
        <dgm:presLayoutVars>
          <dgm:hierBranch/>
        </dgm:presLayoutVars>
      </dgm:prSet>
      <dgm:spPr/>
    </dgm:pt>
    <dgm:pt modelId="{5F396E71-3294-4BD3-AD28-2AA7FCCAF9D7}" type="pres">
      <dgm:prSet presAssocID="{9E015965-C6F9-475E-8888-825E5F770801}" presName="rootComposite" presStyleCnt="0"/>
      <dgm:spPr/>
    </dgm:pt>
    <dgm:pt modelId="{54E2A267-30DE-450D-8F81-2E2642AD62B6}" type="pres">
      <dgm:prSet presAssocID="{9E015965-C6F9-475E-8888-825E5F770801}" presName="rootText" presStyleLbl="node2" presStyleIdx="1" presStyleCnt="5">
        <dgm:presLayoutVars>
          <dgm:chPref val="3"/>
        </dgm:presLayoutVars>
      </dgm:prSet>
      <dgm:spPr/>
      <dgm:t>
        <a:bodyPr/>
        <a:lstStyle/>
        <a:p>
          <a:endParaRPr lang="en-US"/>
        </a:p>
      </dgm:t>
    </dgm:pt>
    <dgm:pt modelId="{49D3E8B0-073F-4FB8-9E89-86B6F06C8650}" type="pres">
      <dgm:prSet presAssocID="{9E015965-C6F9-475E-8888-825E5F770801}" presName="rootConnector" presStyleLbl="node2" presStyleIdx="1" presStyleCnt="5"/>
      <dgm:spPr/>
      <dgm:t>
        <a:bodyPr/>
        <a:lstStyle/>
        <a:p>
          <a:endParaRPr lang="en-US"/>
        </a:p>
      </dgm:t>
    </dgm:pt>
    <dgm:pt modelId="{0E7D5611-E3AA-4AE9-83F3-65EE4AF25D0F}" type="pres">
      <dgm:prSet presAssocID="{9E015965-C6F9-475E-8888-825E5F770801}" presName="hierChild4" presStyleCnt="0"/>
      <dgm:spPr/>
    </dgm:pt>
    <dgm:pt modelId="{D944D3B2-D92C-48B5-B8CD-799906295C60}" type="pres">
      <dgm:prSet presAssocID="{9E015965-C6F9-475E-8888-825E5F770801}" presName="hierChild5" presStyleCnt="0"/>
      <dgm:spPr/>
    </dgm:pt>
    <dgm:pt modelId="{7CDBAB66-9870-4DBE-9A63-A9DB59923FF3}" type="pres">
      <dgm:prSet presAssocID="{004D47E9-CD1D-4447-B057-D9859725689E}" presName="Name35" presStyleLbl="parChTrans1D2" presStyleIdx="2" presStyleCnt="7"/>
      <dgm:spPr/>
      <dgm:t>
        <a:bodyPr/>
        <a:lstStyle/>
        <a:p>
          <a:endParaRPr lang="en-US"/>
        </a:p>
      </dgm:t>
    </dgm:pt>
    <dgm:pt modelId="{221EB155-06BE-4831-A826-533175B3077C}" type="pres">
      <dgm:prSet presAssocID="{CB848022-BF92-4C2F-9C0E-13952851FAA5}" presName="hierRoot2" presStyleCnt="0">
        <dgm:presLayoutVars>
          <dgm:hierBranch/>
        </dgm:presLayoutVars>
      </dgm:prSet>
      <dgm:spPr/>
    </dgm:pt>
    <dgm:pt modelId="{7E96D676-3488-4F18-9316-3BB2B02B3A5C}" type="pres">
      <dgm:prSet presAssocID="{CB848022-BF92-4C2F-9C0E-13952851FAA5}" presName="rootComposite" presStyleCnt="0"/>
      <dgm:spPr/>
    </dgm:pt>
    <dgm:pt modelId="{E2EA4B34-EF16-46D4-846F-2F566023A62A}" type="pres">
      <dgm:prSet presAssocID="{CB848022-BF92-4C2F-9C0E-13952851FAA5}" presName="rootText" presStyleLbl="node2" presStyleIdx="2" presStyleCnt="5">
        <dgm:presLayoutVars>
          <dgm:chPref val="3"/>
        </dgm:presLayoutVars>
      </dgm:prSet>
      <dgm:spPr/>
      <dgm:t>
        <a:bodyPr/>
        <a:lstStyle/>
        <a:p>
          <a:endParaRPr lang="en-US"/>
        </a:p>
      </dgm:t>
    </dgm:pt>
    <dgm:pt modelId="{668B4260-0560-481E-94D0-EE5F56F9E44B}" type="pres">
      <dgm:prSet presAssocID="{CB848022-BF92-4C2F-9C0E-13952851FAA5}" presName="rootConnector" presStyleLbl="node2" presStyleIdx="2" presStyleCnt="5"/>
      <dgm:spPr/>
      <dgm:t>
        <a:bodyPr/>
        <a:lstStyle/>
        <a:p>
          <a:endParaRPr lang="en-US"/>
        </a:p>
      </dgm:t>
    </dgm:pt>
    <dgm:pt modelId="{85A47023-EC95-4A7E-8F1D-12319414E1C0}" type="pres">
      <dgm:prSet presAssocID="{CB848022-BF92-4C2F-9C0E-13952851FAA5}" presName="hierChild4" presStyleCnt="0"/>
      <dgm:spPr/>
    </dgm:pt>
    <dgm:pt modelId="{8D37D9BC-90BD-4391-8377-08F1469CCD2C}" type="pres">
      <dgm:prSet presAssocID="{F06CE52F-8B4C-4007-82F4-F9B18750CD1D}" presName="Name35" presStyleLbl="parChTrans1D3" presStyleIdx="0" presStyleCnt="8"/>
      <dgm:spPr/>
      <dgm:t>
        <a:bodyPr/>
        <a:lstStyle/>
        <a:p>
          <a:endParaRPr lang="en-US"/>
        </a:p>
      </dgm:t>
    </dgm:pt>
    <dgm:pt modelId="{20F8D29A-124D-4B2C-BBAE-AFA3EC679794}" type="pres">
      <dgm:prSet presAssocID="{05E7F758-A12A-4214-8B8F-B30AABF19E86}" presName="hierRoot2" presStyleCnt="0">
        <dgm:presLayoutVars>
          <dgm:hierBranch val="r"/>
        </dgm:presLayoutVars>
      </dgm:prSet>
      <dgm:spPr/>
    </dgm:pt>
    <dgm:pt modelId="{786C6BC6-A69C-4F1D-9578-CCE0D63AD845}" type="pres">
      <dgm:prSet presAssocID="{05E7F758-A12A-4214-8B8F-B30AABF19E86}" presName="rootComposite" presStyleCnt="0"/>
      <dgm:spPr/>
    </dgm:pt>
    <dgm:pt modelId="{3051BEFC-BA65-4135-BA52-BCF57E2AE708}" type="pres">
      <dgm:prSet presAssocID="{05E7F758-A12A-4214-8B8F-B30AABF19E86}" presName="rootText" presStyleLbl="node3" presStyleIdx="0" presStyleCnt="8">
        <dgm:presLayoutVars>
          <dgm:chPref val="3"/>
        </dgm:presLayoutVars>
      </dgm:prSet>
      <dgm:spPr/>
      <dgm:t>
        <a:bodyPr/>
        <a:lstStyle/>
        <a:p>
          <a:endParaRPr lang="en-US"/>
        </a:p>
      </dgm:t>
    </dgm:pt>
    <dgm:pt modelId="{0279440B-D409-46B4-B79B-083DDAF0F24D}" type="pres">
      <dgm:prSet presAssocID="{05E7F758-A12A-4214-8B8F-B30AABF19E86}" presName="rootConnector" presStyleLbl="node3" presStyleIdx="0" presStyleCnt="8"/>
      <dgm:spPr/>
      <dgm:t>
        <a:bodyPr/>
        <a:lstStyle/>
        <a:p>
          <a:endParaRPr lang="en-US"/>
        </a:p>
      </dgm:t>
    </dgm:pt>
    <dgm:pt modelId="{DF848B76-F8A1-4185-BE45-DF8A3F8B3331}" type="pres">
      <dgm:prSet presAssocID="{05E7F758-A12A-4214-8B8F-B30AABF19E86}" presName="hierChild4" presStyleCnt="0"/>
      <dgm:spPr/>
    </dgm:pt>
    <dgm:pt modelId="{A3B3B429-B3A0-441D-8215-7B0D2DF5AE39}" type="pres">
      <dgm:prSet presAssocID="{05E7F758-A12A-4214-8B8F-B30AABF19E86}" presName="hierChild5" presStyleCnt="0"/>
      <dgm:spPr/>
    </dgm:pt>
    <dgm:pt modelId="{2FAC3677-2553-4EFE-BF07-CB345BB6AD79}" type="pres">
      <dgm:prSet presAssocID="{04BAD0C6-6F41-459B-B084-DF5995B39F20}" presName="Name35" presStyleLbl="parChTrans1D3" presStyleIdx="1" presStyleCnt="8"/>
      <dgm:spPr/>
      <dgm:t>
        <a:bodyPr/>
        <a:lstStyle/>
        <a:p>
          <a:endParaRPr lang="en-US"/>
        </a:p>
      </dgm:t>
    </dgm:pt>
    <dgm:pt modelId="{3B43711A-3297-4F64-9E4E-6CA104B0D769}" type="pres">
      <dgm:prSet presAssocID="{F7E72847-3A9A-4A3C-8D74-B75D0A7738E6}" presName="hierRoot2" presStyleCnt="0">
        <dgm:presLayoutVars>
          <dgm:hierBranch val="r"/>
        </dgm:presLayoutVars>
      </dgm:prSet>
      <dgm:spPr/>
    </dgm:pt>
    <dgm:pt modelId="{E67681AE-DB25-4C3D-B144-A50FC5B9E269}" type="pres">
      <dgm:prSet presAssocID="{F7E72847-3A9A-4A3C-8D74-B75D0A7738E6}" presName="rootComposite" presStyleCnt="0"/>
      <dgm:spPr/>
    </dgm:pt>
    <dgm:pt modelId="{25824E2C-D293-4A59-B917-75D540CFF2EF}" type="pres">
      <dgm:prSet presAssocID="{F7E72847-3A9A-4A3C-8D74-B75D0A7738E6}" presName="rootText" presStyleLbl="node3" presStyleIdx="1" presStyleCnt="8">
        <dgm:presLayoutVars>
          <dgm:chPref val="3"/>
        </dgm:presLayoutVars>
      </dgm:prSet>
      <dgm:spPr/>
      <dgm:t>
        <a:bodyPr/>
        <a:lstStyle/>
        <a:p>
          <a:endParaRPr lang="en-US"/>
        </a:p>
      </dgm:t>
    </dgm:pt>
    <dgm:pt modelId="{5807E3A3-26D3-487B-AF39-08306B460FC6}" type="pres">
      <dgm:prSet presAssocID="{F7E72847-3A9A-4A3C-8D74-B75D0A7738E6}" presName="rootConnector" presStyleLbl="node3" presStyleIdx="1" presStyleCnt="8"/>
      <dgm:spPr/>
      <dgm:t>
        <a:bodyPr/>
        <a:lstStyle/>
        <a:p>
          <a:endParaRPr lang="en-US"/>
        </a:p>
      </dgm:t>
    </dgm:pt>
    <dgm:pt modelId="{85432D22-BD60-4E28-BFE4-CF984D9D18D7}" type="pres">
      <dgm:prSet presAssocID="{F7E72847-3A9A-4A3C-8D74-B75D0A7738E6}" presName="hierChild4" presStyleCnt="0"/>
      <dgm:spPr/>
    </dgm:pt>
    <dgm:pt modelId="{303109F1-BD7B-4175-8F9D-58EB4A02BB54}" type="pres">
      <dgm:prSet presAssocID="{F7E72847-3A9A-4A3C-8D74-B75D0A7738E6}" presName="hierChild5" presStyleCnt="0"/>
      <dgm:spPr/>
    </dgm:pt>
    <dgm:pt modelId="{EF14B936-DEE8-4466-80BB-D578C2C5C68E}" type="pres">
      <dgm:prSet presAssocID="{FB8AA1BA-EC91-4410-A6D4-8F2BF9F8EBCE}" presName="Name35" presStyleLbl="parChTrans1D3" presStyleIdx="2" presStyleCnt="8"/>
      <dgm:spPr/>
      <dgm:t>
        <a:bodyPr/>
        <a:lstStyle/>
        <a:p>
          <a:endParaRPr lang="en-US"/>
        </a:p>
      </dgm:t>
    </dgm:pt>
    <dgm:pt modelId="{BDED0296-2747-4F2F-A2A8-7E4B5FD64507}" type="pres">
      <dgm:prSet presAssocID="{548BF118-F0E4-4F97-B21A-55D09768DCA7}" presName="hierRoot2" presStyleCnt="0">
        <dgm:presLayoutVars>
          <dgm:hierBranch val="r"/>
        </dgm:presLayoutVars>
      </dgm:prSet>
      <dgm:spPr/>
    </dgm:pt>
    <dgm:pt modelId="{762FE73A-947B-4FCE-B562-F7A0D4DD55D3}" type="pres">
      <dgm:prSet presAssocID="{548BF118-F0E4-4F97-B21A-55D09768DCA7}" presName="rootComposite" presStyleCnt="0"/>
      <dgm:spPr/>
    </dgm:pt>
    <dgm:pt modelId="{C6C4D651-643C-48E7-8770-0CEA00E498CB}" type="pres">
      <dgm:prSet presAssocID="{548BF118-F0E4-4F97-B21A-55D09768DCA7}" presName="rootText" presStyleLbl="node3" presStyleIdx="2" presStyleCnt="8">
        <dgm:presLayoutVars>
          <dgm:chPref val="3"/>
        </dgm:presLayoutVars>
      </dgm:prSet>
      <dgm:spPr/>
      <dgm:t>
        <a:bodyPr/>
        <a:lstStyle/>
        <a:p>
          <a:endParaRPr lang="en-US"/>
        </a:p>
      </dgm:t>
    </dgm:pt>
    <dgm:pt modelId="{2A945AF8-D523-4EBD-881D-37FFF8DAEA44}" type="pres">
      <dgm:prSet presAssocID="{548BF118-F0E4-4F97-B21A-55D09768DCA7}" presName="rootConnector" presStyleLbl="node3" presStyleIdx="2" presStyleCnt="8"/>
      <dgm:spPr/>
      <dgm:t>
        <a:bodyPr/>
        <a:lstStyle/>
        <a:p>
          <a:endParaRPr lang="en-US"/>
        </a:p>
      </dgm:t>
    </dgm:pt>
    <dgm:pt modelId="{FC46F74C-B76F-4D9B-964C-6C65DA7D525B}" type="pres">
      <dgm:prSet presAssocID="{548BF118-F0E4-4F97-B21A-55D09768DCA7}" presName="hierChild4" presStyleCnt="0"/>
      <dgm:spPr/>
    </dgm:pt>
    <dgm:pt modelId="{502DE536-A73C-46DC-A7CC-46180AA9836E}" type="pres">
      <dgm:prSet presAssocID="{548BF118-F0E4-4F97-B21A-55D09768DCA7}" presName="hierChild5" presStyleCnt="0"/>
      <dgm:spPr/>
    </dgm:pt>
    <dgm:pt modelId="{79B851DF-9528-4DCA-97AA-9C252957AFCB}" type="pres">
      <dgm:prSet presAssocID="{D243A232-FD39-40C5-A5F0-EF9F5ACBA81C}" presName="Name35" presStyleLbl="parChTrans1D3" presStyleIdx="3" presStyleCnt="8"/>
      <dgm:spPr/>
      <dgm:t>
        <a:bodyPr/>
        <a:lstStyle/>
        <a:p>
          <a:endParaRPr lang="en-US"/>
        </a:p>
      </dgm:t>
    </dgm:pt>
    <dgm:pt modelId="{8EBCB7B8-FF7E-43CE-A329-439E35E03678}" type="pres">
      <dgm:prSet presAssocID="{65C9ED46-4C7E-464F-921F-DE9D81BB86FA}" presName="hierRoot2" presStyleCnt="0">
        <dgm:presLayoutVars>
          <dgm:hierBranch val="r"/>
        </dgm:presLayoutVars>
      </dgm:prSet>
      <dgm:spPr/>
    </dgm:pt>
    <dgm:pt modelId="{7D061138-203B-4199-9C5B-A6EBFBA329D4}" type="pres">
      <dgm:prSet presAssocID="{65C9ED46-4C7E-464F-921F-DE9D81BB86FA}" presName="rootComposite" presStyleCnt="0"/>
      <dgm:spPr/>
    </dgm:pt>
    <dgm:pt modelId="{4FA57E8A-BAFD-4967-8AC2-11F6CB0B10CB}" type="pres">
      <dgm:prSet presAssocID="{65C9ED46-4C7E-464F-921F-DE9D81BB86FA}" presName="rootText" presStyleLbl="node3" presStyleIdx="3" presStyleCnt="8">
        <dgm:presLayoutVars>
          <dgm:chPref val="3"/>
        </dgm:presLayoutVars>
      </dgm:prSet>
      <dgm:spPr/>
      <dgm:t>
        <a:bodyPr/>
        <a:lstStyle/>
        <a:p>
          <a:endParaRPr lang="en-US"/>
        </a:p>
      </dgm:t>
    </dgm:pt>
    <dgm:pt modelId="{71E6A294-82B2-4B29-B4AC-060FFEA542E5}" type="pres">
      <dgm:prSet presAssocID="{65C9ED46-4C7E-464F-921F-DE9D81BB86FA}" presName="rootConnector" presStyleLbl="node3" presStyleIdx="3" presStyleCnt="8"/>
      <dgm:spPr/>
      <dgm:t>
        <a:bodyPr/>
        <a:lstStyle/>
        <a:p>
          <a:endParaRPr lang="en-US"/>
        </a:p>
      </dgm:t>
    </dgm:pt>
    <dgm:pt modelId="{4D988C69-3118-4791-94BC-3215C1F2E02C}" type="pres">
      <dgm:prSet presAssocID="{65C9ED46-4C7E-464F-921F-DE9D81BB86FA}" presName="hierChild4" presStyleCnt="0"/>
      <dgm:spPr/>
    </dgm:pt>
    <dgm:pt modelId="{9772D7C8-FB7D-47C7-A734-445313A759D4}" type="pres">
      <dgm:prSet presAssocID="{65C9ED46-4C7E-464F-921F-DE9D81BB86FA}" presName="hierChild5" presStyleCnt="0"/>
      <dgm:spPr/>
    </dgm:pt>
    <dgm:pt modelId="{D6767375-22CF-4BDE-B758-1205BE585650}" type="pres">
      <dgm:prSet presAssocID="{63B8CADB-140E-4486-BAB6-5CE592FFC2D2}" presName="Name35" presStyleLbl="parChTrans1D3" presStyleIdx="4" presStyleCnt="8"/>
      <dgm:spPr/>
      <dgm:t>
        <a:bodyPr/>
        <a:lstStyle/>
        <a:p>
          <a:endParaRPr lang="en-US"/>
        </a:p>
      </dgm:t>
    </dgm:pt>
    <dgm:pt modelId="{AE154E8A-C4DB-4A4D-9823-DCCAC928EC9B}" type="pres">
      <dgm:prSet presAssocID="{056FB8CF-0B7A-4760-942E-64D0D5FCEE74}" presName="hierRoot2" presStyleCnt="0">
        <dgm:presLayoutVars>
          <dgm:hierBranch val="r"/>
        </dgm:presLayoutVars>
      </dgm:prSet>
      <dgm:spPr/>
    </dgm:pt>
    <dgm:pt modelId="{643BC956-ED3F-4D5C-BBB3-BF959549C1A4}" type="pres">
      <dgm:prSet presAssocID="{056FB8CF-0B7A-4760-942E-64D0D5FCEE74}" presName="rootComposite" presStyleCnt="0"/>
      <dgm:spPr/>
    </dgm:pt>
    <dgm:pt modelId="{133F79C2-BF4D-4387-B2F7-CBBDD3776DEB}" type="pres">
      <dgm:prSet presAssocID="{056FB8CF-0B7A-4760-942E-64D0D5FCEE74}" presName="rootText" presStyleLbl="node3" presStyleIdx="4" presStyleCnt="8">
        <dgm:presLayoutVars>
          <dgm:chPref val="3"/>
        </dgm:presLayoutVars>
      </dgm:prSet>
      <dgm:spPr/>
      <dgm:t>
        <a:bodyPr/>
        <a:lstStyle/>
        <a:p>
          <a:endParaRPr lang="en-US"/>
        </a:p>
      </dgm:t>
    </dgm:pt>
    <dgm:pt modelId="{36B98B92-30F2-4206-85D8-F4C0B2074946}" type="pres">
      <dgm:prSet presAssocID="{056FB8CF-0B7A-4760-942E-64D0D5FCEE74}" presName="rootConnector" presStyleLbl="node3" presStyleIdx="4" presStyleCnt="8"/>
      <dgm:spPr/>
      <dgm:t>
        <a:bodyPr/>
        <a:lstStyle/>
        <a:p>
          <a:endParaRPr lang="en-US"/>
        </a:p>
      </dgm:t>
    </dgm:pt>
    <dgm:pt modelId="{89A885B4-DF51-40FB-8AE4-3DC97596A2C5}" type="pres">
      <dgm:prSet presAssocID="{056FB8CF-0B7A-4760-942E-64D0D5FCEE74}" presName="hierChild4" presStyleCnt="0"/>
      <dgm:spPr/>
    </dgm:pt>
    <dgm:pt modelId="{84BBC353-0732-4EAD-ADCD-3E4277130AF2}" type="pres">
      <dgm:prSet presAssocID="{056FB8CF-0B7A-4760-942E-64D0D5FCEE74}" presName="hierChild5" presStyleCnt="0"/>
      <dgm:spPr/>
    </dgm:pt>
    <dgm:pt modelId="{AD6F7781-1480-4CD6-B766-9E3765BBB9A9}" type="pres">
      <dgm:prSet presAssocID="{DAA2D58E-341E-41A4-B6A0-406525986040}" presName="Name35" presStyleLbl="parChTrans1D3" presStyleIdx="5" presStyleCnt="8"/>
      <dgm:spPr/>
      <dgm:t>
        <a:bodyPr/>
        <a:lstStyle/>
        <a:p>
          <a:endParaRPr lang="en-US"/>
        </a:p>
      </dgm:t>
    </dgm:pt>
    <dgm:pt modelId="{3909165D-DB4A-4446-85FC-E6A7A664F4A0}" type="pres">
      <dgm:prSet presAssocID="{73EB9FBB-D4A4-4929-9DDA-27CFD3BE7C84}" presName="hierRoot2" presStyleCnt="0">
        <dgm:presLayoutVars>
          <dgm:hierBranch val="r"/>
        </dgm:presLayoutVars>
      </dgm:prSet>
      <dgm:spPr/>
    </dgm:pt>
    <dgm:pt modelId="{134B2DFD-D77A-41CC-8ED1-FC6923F624A3}" type="pres">
      <dgm:prSet presAssocID="{73EB9FBB-D4A4-4929-9DDA-27CFD3BE7C84}" presName="rootComposite" presStyleCnt="0"/>
      <dgm:spPr/>
    </dgm:pt>
    <dgm:pt modelId="{6459C906-7F35-40BF-81CC-5BCB75076C54}" type="pres">
      <dgm:prSet presAssocID="{73EB9FBB-D4A4-4929-9DDA-27CFD3BE7C84}" presName="rootText" presStyleLbl="node3" presStyleIdx="5" presStyleCnt="8">
        <dgm:presLayoutVars>
          <dgm:chPref val="3"/>
        </dgm:presLayoutVars>
      </dgm:prSet>
      <dgm:spPr/>
      <dgm:t>
        <a:bodyPr/>
        <a:lstStyle/>
        <a:p>
          <a:endParaRPr lang="en-US"/>
        </a:p>
      </dgm:t>
    </dgm:pt>
    <dgm:pt modelId="{3FFD2BFE-CB81-43FC-9FD0-5CB664F1EB61}" type="pres">
      <dgm:prSet presAssocID="{73EB9FBB-D4A4-4929-9DDA-27CFD3BE7C84}" presName="rootConnector" presStyleLbl="node3" presStyleIdx="5" presStyleCnt="8"/>
      <dgm:spPr/>
      <dgm:t>
        <a:bodyPr/>
        <a:lstStyle/>
        <a:p>
          <a:endParaRPr lang="en-US"/>
        </a:p>
      </dgm:t>
    </dgm:pt>
    <dgm:pt modelId="{F1E6870A-3B39-4896-9277-BBF8493022F2}" type="pres">
      <dgm:prSet presAssocID="{73EB9FBB-D4A4-4929-9DDA-27CFD3BE7C84}" presName="hierChild4" presStyleCnt="0"/>
      <dgm:spPr/>
    </dgm:pt>
    <dgm:pt modelId="{3B5D17B7-0C6D-4DBD-9676-930F8C0C2A6A}" type="pres">
      <dgm:prSet presAssocID="{89F9FFB6-642C-49D2-A90B-4186FF8E263A}" presName="Name50" presStyleLbl="parChTrans1D4" presStyleIdx="0" presStyleCnt="2"/>
      <dgm:spPr/>
      <dgm:t>
        <a:bodyPr/>
        <a:lstStyle/>
        <a:p>
          <a:endParaRPr lang="en-US"/>
        </a:p>
      </dgm:t>
    </dgm:pt>
    <dgm:pt modelId="{666EA612-4916-4F2B-98D1-591AD3C16B89}" type="pres">
      <dgm:prSet presAssocID="{769BEC15-4017-4420-AD10-9A99B553A1B8}" presName="hierRoot2" presStyleCnt="0">
        <dgm:presLayoutVars>
          <dgm:hierBranch val="r"/>
        </dgm:presLayoutVars>
      </dgm:prSet>
      <dgm:spPr/>
    </dgm:pt>
    <dgm:pt modelId="{EF9BBB20-5068-4A16-9FEF-C212AD209AF5}" type="pres">
      <dgm:prSet presAssocID="{769BEC15-4017-4420-AD10-9A99B553A1B8}" presName="rootComposite" presStyleCnt="0"/>
      <dgm:spPr/>
    </dgm:pt>
    <dgm:pt modelId="{F9FC3DAF-F6BC-47C8-9534-4A47CB2C0F33}" type="pres">
      <dgm:prSet presAssocID="{769BEC15-4017-4420-AD10-9A99B553A1B8}" presName="rootText" presStyleLbl="node4" presStyleIdx="0" presStyleCnt="2">
        <dgm:presLayoutVars>
          <dgm:chPref val="3"/>
        </dgm:presLayoutVars>
      </dgm:prSet>
      <dgm:spPr/>
      <dgm:t>
        <a:bodyPr/>
        <a:lstStyle/>
        <a:p>
          <a:endParaRPr lang="en-US"/>
        </a:p>
      </dgm:t>
    </dgm:pt>
    <dgm:pt modelId="{27A59B79-D874-4B9C-B5DB-BE364EB2837A}" type="pres">
      <dgm:prSet presAssocID="{769BEC15-4017-4420-AD10-9A99B553A1B8}" presName="rootConnector" presStyleLbl="node4" presStyleIdx="0" presStyleCnt="2"/>
      <dgm:spPr/>
      <dgm:t>
        <a:bodyPr/>
        <a:lstStyle/>
        <a:p>
          <a:endParaRPr lang="en-US"/>
        </a:p>
      </dgm:t>
    </dgm:pt>
    <dgm:pt modelId="{593B32F2-4491-4011-B02F-06E17C6195D1}" type="pres">
      <dgm:prSet presAssocID="{769BEC15-4017-4420-AD10-9A99B553A1B8}" presName="hierChild4" presStyleCnt="0"/>
      <dgm:spPr/>
    </dgm:pt>
    <dgm:pt modelId="{B38F2E2E-D089-452A-92D6-89D749CE2B8F}" type="pres">
      <dgm:prSet presAssocID="{769BEC15-4017-4420-AD10-9A99B553A1B8}" presName="hierChild5" presStyleCnt="0"/>
      <dgm:spPr/>
    </dgm:pt>
    <dgm:pt modelId="{FD2D46F1-7B9C-41C0-9F44-754A1DDFD9DA}" type="pres">
      <dgm:prSet presAssocID="{73EB9FBB-D4A4-4929-9DDA-27CFD3BE7C84}" presName="hierChild5" presStyleCnt="0"/>
      <dgm:spPr/>
    </dgm:pt>
    <dgm:pt modelId="{5FEAA892-92A1-4AA5-AE9C-A3382A022F0B}" type="pres">
      <dgm:prSet presAssocID="{0AF575B4-45BE-4C49-8C7B-8D062D0C51D7}" presName="Name35" presStyleLbl="parChTrans1D3" presStyleIdx="6" presStyleCnt="8"/>
      <dgm:spPr/>
      <dgm:t>
        <a:bodyPr/>
        <a:lstStyle/>
        <a:p>
          <a:endParaRPr lang="en-US"/>
        </a:p>
      </dgm:t>
    </dgm:pt>
    <dgm:pt modelId="{1EA3F5F8-803E-4A0F-9D86-B88EE0F8F132}" type="pres">
      <dgm:prSet presAssocID="{E37B3276-EB09-49DB-9509-EE6D416575AE}" presName="hierRoot2" presStyleCnt="0">
        <dgm:presLayoutVars>
          <dgm:hierBranch val="r"/>
        </dgm:presLayoutVars>
      </dgm:prSet>
      <dgm:spPr/>
    </dgm:pt>
    <dgm:pt modelId="{519092E2-859F-4793-A743-EB56EF568CBC}" type="pres">
      <dgm:prSet presAssocID="{E37B3276-EB09-49DB-9509-EE6D416575AE}" presName="rootComposite" presStyleCnt="0"/>
      <dgm:spPr/>
    </dgm:pt>
    <dgm:pt modelId="{9B1146DB-8666-49BF-BC48-ABC49B1BE38E}" type="pres">
      <dgm:prSet presAssocID="{E37B3276-EB09-49DB-9509-EE6D416575AE}" presName="rootText" presStyleLbl="node3" presStyleIdx="6" presStyleCnt="8">
        <dgm:presLayoutVars>
          <dgm:chPref val="3"/>
        </dgm:presLayoutVars>
      </dgm:prSet>
      <dgm:spPr/>
      <dgm:t>
        <a:bodyPr/>
        <a:lstStyle/>
        <a:p>
          <a:endParaRPr lang="en-US"/>
        </a:p>
      </dgm:t>
    </dgm:pt>
    <dgm:pt modelId="{EC7C800D-AD75-48C0-AF7A-7DF5743FF941}" type="pres">
      <dgm:prSet presAssocID="{E37B3276-EB09-49DB-9509-EE6D416575AE}" presName="rootConnector" presStyleLbl="node3" presStyleIdx="6" presStyleCnt="8"/>
      <dgm:spPr/>
      <dgm:t>
        <a:bodyPr/>
        <a:lstStyle/>
        <a:p>
          <a:endParaRPr lang="en-US"/>
        </a:p>
      </dgm:t>
    </dgm:pt>
    <dgm:pt modelId="{641BEB89-5AE9-4D05-8413-DD4620881613}" type="pres">
      <dgm:prSet presAssocID="{E37B3276-EB09-49DB-9509-EE6D416575AE}" presName="hierChild4" presStyleCnt="0"/>
      <dgm:spPr/>
    </dgm:pt>
    <dgm:pt modelId="{F9F74B1C-9FF7-44C8-BFD5-26F9D2A2A3B3}" type="pres">
      <dgm:prSet presAssocID="{BEDB4149-E65D-49E2-BF55-3DC5AE9B7D5E}" presName="Name50" presStyleLbl="parChTrans1D4" presStyleIdx="1" presStyleCnt="2"/>
      <dgm:spPr/>
      <dgm:t>
        <a:bodyPr/>
        <a:lstStyle/>
        <a:p>
          <a:endParaRPr lang="en-US"/>
        </a:p>
      </dgm:t>
    </dgm:pt>
    <dgm:pt modelId="{77DC3FF7-23DC-4D92-94CD-C953178454A2}" type="pres">
      <dgm:prSet presAssocID="{420DFC43-D76B-4C30-A522-6CC7F6E2FE28}" presName="hierRoot2" presStyleCnt="0">
        <dgm:presLayoutVars>
          <dgm:hierBranch val="init"/>
        </dgm:presLayoutVars>
      </dgm:prSet>
      <dgm:spPr/>
    </dgm:pt>
    <dgm:pt modelId="{F50C8176-9635-4AEE-ACA6-DF461BD5BEC9}" type="pres">
      <dgm:prSet presAssocID="{420DFC43-D76B-4C30-A522-6CC7F6E2FE28}" presName="rootComposite" presStyleCnt="0"/>
      <dgm:spPr/>
    </dgm:pt>
    <dgm:pt modelId="{237B011C-0ED6-4808-8E1D-8CE01D3789BB}" type="pres">
      <dgm:prSet presAssocID="{420DFC43-D76B-4C30-A522-6CC7F6E2FE28}" presName="rootText" presStyleLbl="node4" presStyleIdx="1" presStyleCnt="2" custScaleX="75132">
        <dgm:presLayoutVars>
          <dgm:chPref val="3"/>
        </dgm:presLayoutVars>
      </dgm:prSet>
      <dgm:spPr/>
      <dgm:t>
        <a:bodyPr/>
        <a:lstStyle/>
        <a:p>
          <a:endParaRPr lang="en-US"/>
        </a:p>
      </dgm:t>
    </dgm:pt>
    <dgm:pt modelId="{CA14FB7B-783F-48AE-8466-C98FDAB66163}" type="pres">
      <dgm:prSet presAssocID="{420DFC43-D76B-4C30-A522-6CC7F6E2FE28}" presName="rootConnector" presStyleLbl="node4" presStyleIdx="1" presStyleCnt="2"/>
      <dgm:spPr/>
      <dgm:t>
        <a:bodyPr/>
        <a:lstStyle/>
        <a:p>
          <a:endParaRPr lang="en-US"/>
        </a:p>
      </dgm:t>
    </dgm:pt>
    <dgm:pt modelId="{81F0CBED-5574-4B75-BCA4-FCF59BBB5013}" type="pres">
      <dgm:prSet presAssocID="{420DFC43-D76B-4C30-A522-6CC7F6E2FE28}" presName="hierChild4" presStyleCnt="0"/>
      <dgm:spPr/>
    </dgm:pt>
    <dgm:pt modelId="{0B8BA2CE-6655-428A-BDC9-875D5348B341}" type="pres">
      <dgm:prSet presAssocID="{420DFC43-D76B-4C30-A522-6CC7F6E2FE28}" presName="hierChild5" presStyleCnt="0"/>
      <dgm:spPr/>
    </dgm:pt>
    <dgm:pt modelId="{148E7C0B-2D22-4001-B06C-9A61E24E6B7A}" type="pres">
      <dgm:prSet presAssocID="{E37B3276-EB09-49DB-9509-EE6D416575AE}" presName="hierChild5" presStyleCnt="0"/>
      <dgm:spPr/>
    </dgm:pt>
    <dgm:pt modelId="{39D4DCF1-84D1-4222-BDAA-281DE6B665DE}" type="pres">
      <dgm:prSet presAssocID="{0EC341C1-3C09-44AC-AFE9-15078AF3AB98}" presName="Name35" presStyleLbl="parChTrans1D3" presStyleIdx="7" presStyleCnt="8"/>
      <dgm:spPr/>
      <dgm:t>
        <a:bodyPr/>
        <a:lstStyle/>
        <a:p>
          <a:endParaRPr lang="en-US"/>
        </a:p>
      </dgm:t>
    </dgm:pt>
    <dgm:pt modelId="{BFC10CC4-E69A-453F-9CCB-92B979CB7B44}" type="pres">
      <dgm:prSet presAssocID="{586A1E42-C777-465B-AB1B-885E21A32918}" presName="hierRoot2" presStyleCnt="0">
        <dgm:presLayoutVars>
          <dgm:hierBranch val="init"/>
        </dgm:presLayoutVars>
      </dgm:prSet>
      <dgm:spPr/>
    </dgm:pt>
    <dgm:pt modelId="{817652B5-E169-4B98-B8D3-F444E0C0BAC0}" type="pres">
      <dgm:prSet presAssocID="{586A1E42-C777-465B-AB1B-885E21A32918}" presName="rootComposite" presStyleCnt="0"/>
      <dgm:spPr/>
    </dgm:pt>
    <dgm:pt modelId="{5AFF6337-D9C0-4593-9538-8218FBA45116}" type="pres">
      <dgm:prSet presAssocID="{586A1E42-C777-465B-AB1B-885E21A32918}" presName="rootText" presStyleLbl="node3" presStyleIdx="7" presStyleCnt="8">
        <dgm:presLayoutVars>
          <dgm:chPref val="3"/>
        </dgm:presLayoutVars>
      </dgm:prSet>
      <dgm:spPr/>
      <dgm:t>
        <a:bodyPr/>
        <a:lstStyle/>
        <a:p>
          <a:endParaRPr lang="en-US"/>
        </a:p>
      </dgm:t>
    </dgm:pt>
    <dgm:pt modelId="{9CB35B31-28ED-415D-8050-565DC590CB94}" type="pres">
      <dgm:prSet presAssocID="{586A1E42-C777-465B-AB1B-885E21A32918}" presName="rootConnector" presStyleLbl="node3" presStyleIdx="7" presStyleCnt="8"/>
      <dgm:spPr/>
      <dgm:t>
        <a:bodyPr/>
        <a:lstStyle/>
        <a:p>
          <a:endParaRPr lang="en-US"/>
        </a:p>
      </dgm:t>
    </dgm:pt>
    <dgm:pt modelId="{CDA31A02-157A-4419-8919-97C830FC1541}" type="pres">
      <dgm:prSet presAssocID="{586A1E42-C777-465B-AB1B-885E21A32918}" presName="hierChild4" presStyleCnt="0"/>
      <dgm:spPr/>
    </dgm:pt>
    <dgm:pt modelId="{4E5109D3-0CFB-43D0-8587-3B1C3785434E}" type="pres">
      <dgm:prSet presAssocID="{586A1E42-C777-465B-AB1B-885E21A32918}" presName="hierChild5" presStyleCnt="0"/>
      <dgm:spPr/>
    </dgm:pt>
    <dgm:pt modelId="{B2977983-F07F-41EC-B522-526F0B7F77F8}" type="pres">
      <dgm:prSet presAssocID="{CB848022-BF92-4C2F-9C0E-13952851FAA5}" presName="hierChild5" presStyleCnt="0"/>
      <dgm:spPr/>
    </dgm:pt>
    <dgm:pt modelId="{8B5B878C-CD8D-4AB5-BDA0-D170D32B8924}" type="pres">
      <dgm:prSet presAssocID="{59514EE7-3E45-40F8-8601-3E92A1369A07}" presName="Name35" presStyleLbl="parChTrans1D2" presStyleIdx="3" presStyleCnt="7"/>
      <dgm:spPr/>
      <dgm:t>
        <a:bodyPr/>
        <a:lstStyle/>
        <a:p>
          <a:endParaRPr lang="en-US"/>
        </a:p>
      </dgm:t>
    </dgm:pt>
    <dgm:pt modelId="{BBC47C31-94C7-47A1-9544-6EEBC5C8AA02}" type="pres">
      <dgm:prSet presAssocID="{7BF3EEFE-3BA7-46D2-937D-2196FE9C2CB2}" presName="hierRoot2" presStyleCnt="0">
        <dgm:presLayoutVars>
          <dgm:hierBranch/>
        </dgm:presLayoutVars>
      </dgm:prSet>
      <dgm:spPr/>
    </dgm:pt>
    <dgm:pt modelId="{36468A9A-43F8-41FF-B437-F2A179AB137B}" type="pres">
      <dgm:prSet presAssocID="{7BF3EEFE-3BA7-46D2-937D-2196FE9C2CB2}" presName="rootComposite" presStyleCnt="0"/>
      <dgm:spPr/>
    </dgm:pt>
    <dgm:pt modelId="{A995381D-0927-472C-A56F-1F970AA9E45F}" type="pres">
      <dgm:prSet presAssocID="{7BF3EEFE-3BA7-46D2-937D-2196FE9C2CB2}" presName="rootText" presStyleLbl="node2" presStyleIdx="3" presStyleCnt="5">
        <dgm:presLayoutVars>
          <dgm:chPref val="3"/>
        </dgm:presLayoutVars>
      </dgm:prSet>
      <dgm:spPr/>
      <dgm:t>
        <a:bodyPr/>
        <a:lstStyle/>
        <a:p>
          <a:endParaRPr lang="en-US"/>
        </a:p>
      </dgm:t>
    </dgm:pt>
    <dgm:pt modelId="{88F80CFE-142A-4057-A04A-1442AC5E1C80}" type="pres">
      <dgm:prSet presAssocID="{7BF3EEFE-3BA7-46D2-937D-2196FE9C2CB2}" presName="rootConnector" presStyleLbl="node2" presStyleIdx="3" presStyleCnt="5"/>
      <dgm:spPr/>
      <dgm:t>
        <a:bodyPr/>
        <a:lstStyle/>
        <a:p>
          <a:endParaRPr lang="en-US"/>
        </a:p>
      </dgm:t>
    </dgm:pt>
    <dgm:pt modelId="{186CB891-FE09-4614-8BE5-366FCC702BBA}" type="pres">
      <dgm:prSet presAssocID="{7BF3EEFE-3BA7-46D2-937D-2196FE9C2CB2}" presName="hierChild4" presStyleCnt="0"/>
      <dgm:spPr/>
    </dgm:pt>
    <dgm:pt modelId="{423BA501-9DBD-4444-8F6D-B4B335134D65}" type="pres">
      <dgm:prSet presAssocID="{7BF3EEFE-3BA7-46D2-937D-2196FE9C2CB2}" presName="hierChild5" presStyleCnt="0"/>
      <dgm:spPr/>
    </dgm:pt>
    <dgm:pt modelId="{B42A17ED-FC25-48A5-A137-805602B3D863}" type="pres">
      <dgm:prSet presAssocID="{7A336CB3-84E6-4FD3-A2CC-AD89FE80E9FF}" presName="Name35" presStyleLbl="parChTrans1D2" presStyleIdx="4" presStyleCnt="7"/>
      <dgm:spPr/>
      <dgm:t>
        <a:bodyPr/>
        <a:lstStyle/>
        <a:p>
          <a:endParaRPr lang="en-US"/>
        </a:p>
      </dgm:t>
    </dgm:pt>
    <dgm:pt modelId="{9BAD99E6-B4FF-4E43-869D-BDBCABA4D4DF}" type="pres">
      <dgm:prSet presAssocID="{340F1018-10F4-48A2-8BE9-DEF75EB1BA90}" presName="hierRoot2" presStyleCnt="0">
        <dgm:presLayoutVars>
          <dgm:hierBranch/>
        </dgm:presLayoutVars>
      </dgm:prSet>
      <dgm:spPr/>
    </dgm:pt>
    <dgm:pt modelId="{59309AA9-2E0A-4335-B95A-8170B290A13B}" type="pres">
      <dgm:prSet presAssocID="{340F1018-10F4-48A2-8BE9-DEF75EB1BA90}" presName="rootComposite" presStyleCnt="0"/>
      <dgm:spPr/>
    </dgm:pt>
    <dgm:pt modelId="{70F01C27-0778-47E6-B951-F9DC90AF6C7F}" type="pres">
      <dgm:prSet presAssocID="{340F1018-10F4-48A2-8BE9-DEF75EB1BA90}" presName="rootText" presStyleLbl="node2" presStyleIdx="4" presStyleCnt="5">
        <dgm:presLayoutVars>
          <dgm:chPref val="3"/>
        </dgm:presLayoutVars>
      </dgm:prSet>
      <dgm:spPr/>
      <dgm:t>
        <a:bodyPr/>
        <a:lstStyle/>
        <a:p>
          <a:endParaRPr lang="en-US"/>
        </a:p>
      </dgm:t>
    </dgm:pt>
    <dgm:pt modelId="{7EC8D70B-20B3-4748-85F2-6B6A3BF2E5D1}" type="pres">
      <dgm:prSet presAssocID="{340F1018-10F4-48A2-8BE9-DEF75EB1BA90}" presName="rootConnector" presStyleLbl="node2" presStyleIdx="4" presStyleCnt="5"/>
      <dgm:spPr/>
      <dgm:t>
        <a:bodyPr/>
        <a:lstStyle/>
        <a:p>
          <a:endParaRPr lang="en-US"/>
        </a:p>
      </dgm:t>
    </dgm:pt>
    <dgm:pt modelId="{CFAF0AE1-0D4B-4D5D-92B1-BAA64E693FF8}" type="pres">
      <dgm:prSet presAssocID="{340F1018-10F4-48A2-8BE9-DEF75EB1BA90}" presName="hierChild4" presStyleCnt="0"/>
      <dgm:spPr/>
    </dgm:pt>
    <dgm:pt modelId="{45E17448-208C-446A-890A-CB10EABE321E}" type="pres">
      <dgm:prSet presAssocID="{340F1018-10F4-48A2-8BE9-DEF75EB1BA90}" presName="hierChild5" presStyleCnt="0"/>
      <dgm:spPr/>
    </dgm:pt>
    <dgm:pt modelId="{314E9E1F-272B-4209-A5E2-6085DB210445}" type="pres">
      <dgm:prSet presAssocID="{3E9BD50A-6355-4C67-B6D4-398513EBAB7C}" presName="hierChild3" presStyleCnt="0"/>
      <dgm:spPr/>
    </dgm:pt>
    <dgm:pt modelId="{60F3669A-F935-4B8E-8C5F-58E169C5F633}" type="pres">
      <dgm:prSet presAssocID="{00A95368-9EDF-4D8E-B21E-6D4476E858B7}" presName="Name111" presStyleLbl="parChTrans1D2" presStyleIdx="5" presStyleCnt="7"/>
      <dgm:spPr/>
      <dgm:t>
        <a:bodyPr/>
        <a:lstStyle/>
        <a:p>
          <a:endParaRPr lang="en-US"/>
        </a:p>
      </dgm:t>
    </dgm:pt>
    <dgm:pt modelId="{D400C5CB-8229-4C58-9644-0D48BAC91B82}" type="pres">
      <dgm:prSet presAssocID="{AF5ACF5E-F863-437C-A7E8-5A26C84B14EE}" presName="hierRoot3" presStyleCnt="0">
        <dgm:presLayoutVars>
          <dgm:hierBranch/>
        </dgm:presLayoutVars>
      </dgm:prSet>
      <dgm:spPr/>
    </dgm:pt>
    <dgm:pt modelId="{4E1D934B-886B-4C21-A245-6D643999F3C7}" type="pres">
      <dgm:prSet presAssocID="{AF5ACF5E-F863-437C-A7E8-5A26C84B14EE}" presName="rootComposite3" presStyleCnt="0"/>
      <dgm:spPr/>
    </dgm:pt>
    <dgm:pt modelId="{17C08F0C-E130-452A-9CCA-6F0C7DBC06A8}" type="pres">
      <dgm:prSet presAssocID="{AF5ACF5E-F863-437C-A7E8-5A26C84B14EE}" presName="rootText3" presStyleLbl="asst1" presStyleIdx="0" presStyleCnt="2">
        <dgm:presLayoutVars>
          <dgm:chPref val="3"/>
        </dgm:presLayoutVars>
      </dgm:prSet>
      <dgm:spPr/>
      <dgm:t>
        <a:bodyPr/>
        <a:lstStyle/>
        <a:p>
          <a:endParaRPr lang="en-US"/>
        </a:p>
      </dgm:t>
    </dgm:pt>
    <dgm:pt modelId="{1CCE1A3E-35E7-4877-9B87-2B63EBB29590}" type="pres">
      <dgm:prSet presAssocID="{AF5ACF5E-F863-437C-A7E8-5A26C84B14EE}" presName="rootConnector3" presStyleLbl="asst1" presStyleIdx="0" presStyleCnt="2"/>
      <dgm:spPr/>
      <dgm:t>
        <a:bodyPr/>
        <a:lstStyle/>
        <a:p>
          <a:endParaRPr lang="en-US"/>
        </a:p>
      </dgm:t>
    </dgm:pt>
    <dgm:pt modelId="{B72971A4-08A2-4C0F-9802-914205F2182B}" type="pres">
      <dgm:prSet presAssocID="{AF5ACF5E-F863-437C-A7E8-5A26C84B14EE}" presName="hierChild6" presStyleCnt="0"/>
      <dgm:spPr/>
    </dgm:pt>
    <dgm:pt modelId="{C9694371-D795-4C22-AA79-DE89EEDAF9EF}" type="pres">
      <dgm:prSet presAssocID="{AF5ACF5E-F863-437C-A7E8-5A26C84B14EE}" presName="hierChild7" presStyleCnt="0"/>
      <dgm:spPr/>
    </dgm:pt>
    <dgm:pt modelId="{4ED23AAD-11D0-4DFE-BB15-85F2FB8ED086}" type="pres">
      <dgm:prSet presAssocID="{7FF4B321-278E-4551-B1F3-243AE8D669BD}" presName="Name111" presStyleLbl="parChTrans1D2" presStyleIdx="6" presStyleCnt="7"/>
      <dgm:spPr/>
      <dgm:t>
        <a:bodyPr/>
        <a:lstStyle/>
        <a:p>
          <a:endParaRPr lang="en-US"/>
        </a:p>
      </dgm:t>
    </dgm:pt>
    <dgm:pt modelId="{0F959B8F-52F8-43DE-B983-485DB995F826}" type="pres">
      <dgm:prSet presAssocID="{05707913-2AD7-4D10-8424-CB081A385F63}" presName="hierRoot3" presStyleCnt="0">
        <dgm:presLayoutVars>
          <dgm:hierBranch/>
        </dgm:presLayoutVars>
      </dgm:prSet>
      <dgm:spPr/>
    </dgm:pt>
    <dgm:pt modelId="{EDD6CD84-9403-460F-986E-7DDFCC322D9C}" type="pres">
      <dgm:prSet presAssocID="{05707913-2AD7-4D10-8424-CB081A385F63}" presName="rootComposite3" presStyleCnt="0"/>
      <dgm:spPr/>
    </dgm:pt>
    <dgm:pt modelId="{E85BCB1B-1E9C-4AB0-A07C-9614148BF230}" type="pres">
      <dgm:prSet presAssocID="{05707913-2AD7-4D10-8424-CB081A385F63}" presName="rootText3" presStyleLbl="asst1" presStyleIdx="1" presStyleCnt="2">
        <dgm:presLayoutVars>
          <dgm:chPref val="3"/>
        </dgm:presLayoutVars>
      </dgm:prSet>
      <dgm:spPr/>
      <dgm:t>
        <a:bodyPr/>
        <a:lstStyle/>
        <a:p>
          <a:endParaRPr lang="en-US"/>
        </a:p>
      </dgm:t>
    </dgm:pt>
    <dgm:pt modelId="{3DA59FB3-43F9-4FDC-9C0E-B7F4833EAD88}" type="pres">
      <dgm:prSet presAssocID="{05707913-2AD7-4D10-8424-CB081A385F63}" presName="rootConnector3" presStyleLbl="asst1" presStyleIdx="1" presStyleCnt="2"/>
      <dgm:spPr/>
      <dgm:t>
        <a:bodyPr/>
        <a:lstStyle/>
        <a:p>
          <a:endParaRPr lang="en-US"/>
        </a:p>
      </dgm:t>
    </dgm:pt>
    <dgm:pt modelId="{2D6CB7F9-0755-416E-8FB0-0B34BC93966E}" type="pres">
      <dgm:prSet presAssocID="{05707913-2AD7-4D10-8424-CB081A385F63}" presName="hierChild6" presStyleCnt="0"/>
      <dgm:spPr/>
    </dgm:pt>
    <dgm:pt modelId="{ACD4B229-E2FE-4935-9949-9DAFED0C1024}" type="pres">
      <dgm:prSet presAssocID="{05707913-2AD7-4D10-8424-CB081A385F63}" presName="hierChild7" presStyleCnt="0"/>
      <dgm:spPr/>
    </dgm:pt>
  </dgm:ptLst>
  <dgm:cxnLst>
    <dgm:cxn modelId="{A50AC93B-BDFC-4791-8079-E27093F31228}" type="presOf" srcId="{056FB8CF-0B7A-4760-942E-64D0D5FCEE74}" destId="{36B98B92-30F2-4206-85D8-F4C0B2074946}" srcOrd="1" destOrd="0" presId="urn:microsoft.com/office/officeart/2005/8/layout/orgChart1"/>
    <dgm:cxn modelId="{876413FF-F2D6-464F-A3AA-4EFB63DA0B34}" srcId="{3E9BD50A-6355-4C67-B6D4-398513EBAB7C}" destId="{7BF3EEFE-3BA7-46D2-937D-2196FE9C2CB2}" srcOrd="5" destOrd="0" parTransId="{59514EE7-3E45-40F8-8601-3E92A1369A07}" sibTransId="{D56B9364-C722-4528-8773-67B69E862B88}"/>
    <dgm:cxn modelId="{E812F829-57BF-4920-9DF6-1C92004C5088}" type="presOf" srcId="{7BF3EEFE-3BA7-46D2-937D-2196FE9C2CB2}" destId="{88F80CFE-142A-4057-A04A-1442AC5E1C80}" srcOrd="1" destOrd="0" presId="urn:microsoft.com/office/officeart/2005/8/layout/orgChart1"/>
    <dgm:cxn modelId="{3CF9C455-7836-4590-B2E2-B12A78847648}" type="presOf" srcId="{05E7F758-A12A-4214-8B8F-B30AABF19E86}" destId="{3051BEFC-BA65-4135-BA52-BCF57E2AE708}" srcOrd="0" destOrd="0" presId="urn:microsoft.com/office/officeart/2005/8/layout/orgChart1"/>
    <dgm:cxn modelId="{0E91BC0B-FFC0-473A-9950-FC845892F6FF}" type="presOf" srcId="{76C6006C-827C-42E2-A1F1-B2F20775A151}" destId="{B1F1E0BA-B520-463E-B25C-6BE15AA1A9BE}" srcOrd="1" destOrd="0" presId="urn:microsoft.com/office/officeart/2005/8/layout/orgChart1"/>
    <dgm:cxn modelId="{0BA09417-20D1-4356-8E2F-1EF94F90C955}" type="presOf" srcId="{CB848022-BF92-4C2F-9C0E-13952851FAA5}" destId="{668B4260-0560-481E-94D0-EE5F56F9E44B}" srcOrd="1" destOrd="0" presId="urn:microsoft.com/office/officeart/2005/8/layout/orgChart1"/>
    <dgm:cxn modelId="{79B65878-429E-4B4D-943D-1D031BF00103}" type="presOf" srcId="{65C9ED46-4C7E-464F-921F-DE9D81BB86FA}" destId="{71E6A294-82B2-4B29-B4AC-060FFEA542E5}" srcOrd="1" destOrd="0" presId="urn:microsoft.com/office/officeart/2005/8/layout/orgChart1"/>
    <dgm:cxn modelId="{FAAA4680-EAED-47BA-9E9C-DE675591B1C8}" type="presOf" srcId="{548BF118-F0E4-4F97-B21A-55D09768DCA7}" destId="{2A945AF8-D523-4EBD-881D-37FFF8DAEA44}" srcOrd="1" destOrd="0" presId="urn:microsoft.com/office/officeart/2005/8/layout/orgChart1"/>
    <dgm:cxn modelId="{04F9D1AF-FBCC-4A25-9AFD-14844165833B}" type="presOf" srcId="{C348C3AF-C30D-46F0-88F7-DDB5A79BF2BD}" destId="{B3B87A7A-65A9-42D5-A373-90A8E6B56023}" srcOrd="0" destOrd="0" presId="urn:microsoft.com/office/officeart/2005/8/layout/orgChart1"/>
    <dgm:cxn modelId="{59FF881F-484F-458B-83C1-68AD22B47712}" type="presOf" srcId="{F7E72847-3A9A-4A3C-8D74-B75D0A7738E6}" destId="{5807E3A3-26D3-487B-AF39-08306B460FC6}" srcOrd="1" destOrd="0" presId="urn:microsoft.com/office/officeart/2005/8/layout/orgChart1"/>
    <dgm:cxn modelId="{FC3C64BA-B001-4700-96F0-934E874E45C2}" type="presOf" srcId="{FB8AA1BA-EC91-4410-A6D4-8F2BF9F8EBCE}" destId="{EF14B936-DEE8-4466-80BB-D578C2C5C68E}" srcOrd="0" destOrd="0" presId="urn:microsoft.com/office/officeart/2005/8/layout/orgChart1"/>
    <dgm:cxn modelId="{A5FE380D-9173-4528-B05E-34467E84B5E4}" type="presOf" srcId="{73EB9FBB-D4A4-4929-9DDA-27CFD3BE7C84}" destId="{6459C906-7F35-40BF-81CC-5BCB75076C54}" srcOrd="0" destOrd="0" presId="urn:microsoft.com/office/officeart/2005/8/layout/orgChart1"/>
    <dgm:cxn modelId="{C00BC6F0-8682-4C53-87C2-4646842669C3}" type="presOf" srcId="{AF5ACF5E-F863-437C-A7E8-5A26C84B14EE}" destId="{17C08F0C-E130-452A-9CCA-6F0C7DBC06A8}" srcOrd="0" destOrd="0" presId="urn:microsoft.com/office/officeart/2005/8/layout/orgChart1"/>
    <dgm:cxn modelId="{6C73BB8B-4640-4060-811F-80F9FA0AD5F5}" srcId="{CB848022-BF92-4C2F-9C0E-13952851FAA5}" destId="{73EB9FBB-D4A4-4929-9DDA-27CFD3BE7C84}" srcOrd="5" destOrd="0" parTransId="{DAA2D58E-341E-41A4-B6A0-406525986040}" sibTransId="{279C8559-ADA5-47F7-AF3B-E683C250FB7E}"/>
    <dgm:cxn modelId="{41F4A51F-2458-41C1-B18E-D69DC940AA02}" type="presOf" srcId="{73EB9FBB-D4A4-4929-9DDA-27CFD3BE7C84}" destId="{3FFD2BFE-CB81-43FC-9FD0-5CB664F1EB61}" srcOrd="1" destOrd="0" presId="urn:microsoft.com/office/officeart/2005/8/layout/orgChart1"/>
    <dgm:cxn modelId="{B86D6AA2-CC9B-498F-B537-24A58A1D40EA}" srcId="{3E9BD50A-6355-4C67-B6D4-398513EBAB7C}" destId="{340F1018-10F4-48A2-8BE9-DEF75EB1BA90}" srcOrd="6" destOrd="0" parTransId="{7A336CB3-84E6-4FD3-A2CC-AD89FE80E9FF}" sibTransId="{E6DF7396-8CD2-49BC-A03A-A48D2479EE19}"/>
    <dgm:cxn modelId="{B0F601D2-1DFC-457C-A512-C749A16021C9}" type="presOf" srcId="{F7E72847-3A9A-4A3C-8D74-B75D0A7738E6}" destId="{25824E2C-D293-4A59-B917-75D540CFF2EF}" srcOrd="0" destOrd="0" presId="urn:microsoft.com/office/officeart/2005/8/layout/orgChart1"/>
    <dgm:cxn modelId="{5385107D-6EBE-49F0-A350-7DD9BFA551E1}" srcId="{CB848022-BF92-4C2F-9C0E-13952851FAA5}" destId="{F7E72847-3A9A-4A3C-8D74-B75D0A7738E6}" srcOrd="1" destOrd="0" parTransId="{04BAD0C6-6F41-459B-B084-DF5995B39F20}" sibTransId="{CDA04C66-0647-4AD0-A760-1A3110616C04}"/>
    <dgm:cxn modelId="{7B0215C1-07AA-459B-8EF5-02E6FDD0C8F4}" type="presOf" srcId="{05E7F758-A12A-4214-8B8F-B30AABF19E86}" destId="{0279440B-D409-46B4-B79B-083DDAF0F24D}" srcOrd="1" destOrd="0" presId="urn:microsoft.com/office/officeart/2005/8/layout/orgChart1"/>
    <dgm:cxn modelId="{B7541ECF-3837-4765-AEE4-F46E32D7E9B2}" type="presOf" srcId="{586A1E42-C777-465B-AB1B-885E21A32918}" destId="{9CB35B31-28ED-415D-8050-565DC590CB94}" srcOrd="1" destOrd="0" presId="urn:microsoft.com/office/officeart/2005/8/layout/orgChart1"/>
    <dgm:cxn modelId="{DA2904E5-FE4F-4D04-989B-B5AE1735D73B}" type="presOf" srcId="{7FF4B321-278E-4551-B1F3-243AE8D669BD}" destId="{4ED23AAD-11D0-4DFE-BB15-85F2FB8ED086}" srcOrd="0" destOrd="0" presId="urn:microsoft.com/office/officeart/2005/8/layout/orgChart1"/>
    <dgm:cxn modelId="{4DFD7762-AD56-4AAE-88A3-F27C3744DC5F}" type="presOf" srcId="{E37B3276-EB09-49DB-9509-EE6D416575AE}" destId="{9B1146DB-8666-49BF-BC48-ABC49B1BE38E}" srcOrd="0" destOrd="0" presId="urn:microsoft.com/office/officeart/2005/8/layout/orgChart1"/>
    <dgm:cxn modelId="{ADE181D7-E1AB-4622-A186-D2D9EEC29DF5}" srcId="{CB848022-BF92-4C2F-9C0E-13952851FAA5}" destId="{586A1E42-C777-465B-AB1B-885E21A32918}" srcOrd="7" destOrd="0" parTransId="{0EC341C1-3C09-44AC-AFE9-15078AF3AB98}" sibTransId="{2687814D-0E48-4744-8BAC-9B8C00FC23B4}"/>
    <dgm:cxn modelId="{F0256718-A76D-4601-B096-EAF180DFA7D2}" srcId="{CB848022-BF92-4C2F-9C0E-13952851FAA5}" destId="{056FB8CF-0B7A-4760-942E-64D0D5FCEE74}" srcOrd="4" destOrd="0" parTransId="{63B8CADB-140E-4486-BAB6-5CE592FFC2D2}" sibTransId="{19EBE651-33C2-4D15-B54A-0F058B6DA2FF}"/>
    <dgm:cxn modelId="{3A37727B-5DEE-42F0-9303-E36D024825BA}" type="presOf" srcId="{548BF118-F0E4-4F97-B21A-55D09768DCA7}" destId="{C6C4D651-643C-48E7-8770-0CEA00E498CB}" srcOrd="0" destOrd="0" presId="urn:microsoft.com/office/officeart/2005/8/layout/orgChart1"/>
    <dgm:cxn modelId="{FBA4E29A-1462-46E5-ABFD-9470DD2EA946}" type="presOf" srcId="{89F9FFB6-642C-49D2-A90B-4186FF8E263A}" destId="{3B5D17B7-0C6D-4DBD-9676-930F8C0C2A6A}" srcOrd="0" destOrd="0" presId="urn:microsoft.com/office/officeart/2005/8/layout/orgChart1"/>
    <dgm:cxn modelId="{014A0C94-6691-4D54-BE2E-9204EECE0E40}" type="presOf" srcId="{65C9ED46-4C7E-464F-921F-DE9D81BB86FA}" destId="{4FA57E8A-BAFD-4967-8AC2-11F6CB0B10CB}" srcOrd="0" destOrd="0" presId="urn:microsoft.com/office/officeart/2005/8/layout/orgChart1"/>
    <dgm:cxn modelId="{D17A45BB-C66A-485E-8253-324ACD99B4C9}" srcId="{639C7869-3F97-4D36-A3AD-66C4D41A6F5A}" destId="{3E9BD50A-6355-4C67-B6D4-398513EBAB7C}" srcOrd="0" destOrd="0" parTransId="{BFF57001-2265-439F-919B-610CB56AFD82}" sibTransId="{00F4902E-F456-43DA-8915-E724544661D3}"/>
    <dgm:cxn modelId="{EA2EBEF9-EE46-41D7-B33B-FAC83100BF04}" srcId="{CB848022-BF92-4C2F-9C0E-13952851FAA5}" destId="{E37B3276-EB09-49DB-9509-EE6D416575AE}" srcOrd="6" destOrd="0" parTransId="{0AF575B4-45BE-4C49-8C7B-8D062D0C51D7}" sibTransId="{C95548BF-8666-43FC-B3FB-00B76C626231}"/>
    <dgm:cxn modelId="{89D58888-E3E8-4B72-AEBB-0FA0C5139E08}" type="presOf" srcId="{00A95368-9EDF-4D8E-B21E-6D4476E858B7}" destId="{60F3669A-F935-4B8E-8C5F-58E169C5F633}" srcOrd="0" destOrd="0" presId="urn:microsoft.com/office/officeart/2005/8/layout/orgChart1"/>
    <dgm:cxn modelId="{A06DED7D-A0D0-4209-99D5-F2E2A7B595DE}" type="presOf" srcId="{AF5ACF5E-F863-437C-A7E8-5A26C84B14EE}" destId="{1CCE1A3E-35E7-4877-9B87-2B63EBB29590}" srcOrd="1" destOrd="0" presId="urn:microsoft.com/office/officeart/2005/8/layout/orgChart1"/>
    <dgm:cxn modelId="{95B46DC7-7FF2-4932-9780-E5200269A1F9}" type="presOf" srcId="{CB848022-BF92-4C2F-9C0E-13952851FAA5}" destId="{E2EA4B34-EF16-46D4-846F-2F566023A62A}" srcOrd="0" destOrd="0" presId="urn:microsoft.com/office/officeart/2005/8/layout/orgChart1"/>
    <dgm:cxn modelId="{9CBF3120-D26F-4CFC-8EFF-2E3E0469D271}" type="presOf" srcId="{7BF3EEFE-3BA7-46D2-937D-2196FE9C2CB2}" destId="{A995381D-0927-472C-A56F-1F970AA9E45F}" srcOrd="0" destOrd="0" presId="urn:microsoft.com/office/officeart/2005/8/layout/orgChart1"/>
    <dgm:cxn modelId="{EF19E241-5E62-4147-952E-5F4BD01CBD97}" type="presOf" srcId="{63B8CADB-140E-4486-BAB6-5CE592FFC2D2}" destId="{D6767375-22CF-4BDE-B758-1205BE585650}" srcOrd="0" destOrd="0" presId="urn:microsoft.com/office/officeart/2005/8/layout/orgChart1"/>
    <dgm:cxn modelId="{A5379718-E4AE-432D-AB31-7ABB57390DEB}" srcId="{73EB9FBB-D4A4-4929-9DDA-27CFD3BE7C84}" destId="{769BEC15-4017-4420-AD10-9A99B553A1B8}" srcOrd="0" destOrd="0" parTransId="{89F9FFB6-642C-49D2-A90B-4186FF8E263A}" sibTransId="{3E65C268-B827-4D0F-821A-3FA5EE764D5E}"/>
    <dgm:cxn modelId="{B42B0867-F41E-4427-877D-3B23637811D2}" type="presOf" srcId="{639C7869-3F97-4D36-A3AD-66C4D41A6F5A}" destId="{E0E18754-985C-4D43-9D8A-94CC8EA016B3}" srcOrd="0" destOrd="0" presId="urn:microsoft.com/office/officeart/2005/8/layout/orgChart1"/>
    <dgm:cxn modelId="{2667BC7F-5DF0-4E2C-9880-AFF579C9ED3A}" type="presOf" srcId="{004D47E9-CD1D-4447-B057-D9859725689E}" destId="{7CDBAB66-9870-4DBE-9A63-A9DB59923FF3}" srcOrd="0" destOrd="0" presId="urn:microsoft.com/office/officeart/2005/8/layout/orgChart1"/>
    <dgm:cxn modelId="{09DB682B-3C00-4EB5-B58C-F4BDEC340E13}" type="presOf" srcId="{E37B3276-EB09-49DB-9509-EE6D416575AE}" destId="{EC7C800D-AD75-48C0-AF7A-7DF5743FF941}" srcOrd="1" destOrd="0" presId="urn:microsoft.com/office/officeart/2005/8/layout/orgChart1"/>
    <dgm:cxn modelId="{D72DF270-434D-445D-BE33-2E2895B5F912}" type="presOf" srcId="{420DFC43-D76B-4C30-A522-6CC7F6E2FE28}" destId="{CA14FB7B-783F-48AE-8466-C98FDAB66163}" srcOrd="1" destOrd="0" presId="urn:microsoft.com/office/officeart/2005/8/layout/orgChart1"/>
    <dgm:cxn modelId="{D779471A-B805-4010-8F3C-354748947CE3}" srcId="{CB848022-BF92-4C2F-9C0E-13952851FAA5}" destId="{548BF118-F0E4-4F97-B21A-55D09768DCA7}" srcOrd="2" destOrd="0" parTransId="{FB8AA1BA-EC91-4410-A6D4-8F2BF9F8EBCE}" sibTransId="{5E2A940F-96A7-4BE9-9B1E-3DAFADFCF3B8}"/>
    <dgm:cxn modelId="{92087774-843E-4A3D-88FA-B19837A64172}" srcId="{3E9BD50A-6355-4C67-B6D4-398513EBAB7C}" destId="{CB848022-BF92-4C2F-9C0E-13952851FAA5}" srcOrd="4" destOrd="0" parTransId="{004D47E9-CD1D-4447-B057-D9859725689E}" sibTransId="{46E58A47-646F-4989-94F6-F19B1529123B}"/>
    <dgm:cxn modelId="{7802E8D9-23D1-4370-85CE-E1D46138488B}" type="presOf" srcId="{BEDB4149-E65D-49E2-BF55-3DC5AE9B7D5E}" destId="{F9F74B1C-9FF7-44C8-BFD5-26F9D2A2A3B3}" srcOrd="0" destOrd="0" presId="urn:microsoft.com/office/officeart/2005/8/layout/orgChart1"/>
    <dgm:cxn modelId="{1590F05D-F275-4873-B938-33A2450EBD50}" type="presOf" srcId="{F06CE52F-8B4C-4007-82F4-F9B18750CD1D}" destId="{8D37D9BC-90BD-4391-8377-08F1469CCD2C}" srcOrd="0" destOrd="0" presId="urn:microsoft.com/office/officeart/2005/8/layout/orgChart1"/>
    <dgm:cxn modelId="{553A9DEA-9C45-4032-9D1A-A3EB06647BB2}" type="presOf" srcId="{0EC341C1-3C09-44AC-AFE9-15078AF3AB98}" destId="{39D4DCF1-84D1-4222-BDAA-281DE6B665DE}" srcOrd="0" destOrd="0" presId="urn:microsoft.com/office/officeart/2005/8/layout/orgChart1"/>
    <dgm:cxn modelId="{129D4201-CE26-457C-9844-B64B46C00129}" type="presOf" srcId="{9E015965-C6F9-475E-8888-825E5F770801}" destId="{49D3E8B0-073F-4FB8-9E89-86B6F06C8650}" srcOrd="1" destOrd="0" presId="urn:microsoft.com/office/officeart/2005/8/layout/orgChart1"/>
    <dgm:cxn modelId="{D9FEC0BF-C490-436D-BE40-CAB1EBAB0757}" type="presOf" srcId="{76C6006C-827C-42E2-A1F1-B2F20775A151}" destId="{38CD3325-3042-4699-AC30-E4B2A0545F00}" srcOrd="0" destOrd="0" presId="urn:microsoft.com/office/officeart/2005/8/layout/orgChart1"/>
    <dgm:cxn modelId="{C6671C08-4E58-4490-BF72-E2A2F3D19D50}" type="presOf" srcId="{05707913-2AD7-4D10-8424-CB081A385F63}" destId="{E85BCB1B-1E9C-4AB0-A07C-9614148BF230}" srcOrd="0" destOrd="0" presId="urn:microsoft.com/office/officeart/2005/8/layout/orgChart1"/>
    <dgm:cxn modelId="{DAFDB571-845B-49C5-8568-7D95DB1377E2}" type="presOf" srcId="{340F1018-10F4-48A2-8BE9-DEF75EB1BA90}" destId="{70F01C27-0778-47E6-B951-F9DC90AF6C7F}" srcOrd="0" destOrd="0" presId="urn:microsoft.com/office/officeart/2005/8/layout/orgChart1"/>
    <dgm:cxn modelId="{8DA2582D-9012-4979-8892-4DFD29D32DD1}" type="presOf" srcId="{769BEC15-4017-4420-AD10-9A99B553A1B8}" destId="{F9FC3DAF-F6BC-47C8-9534-4A47CB2C0F33}" srcOrd="0" destOrd="0" presId="urn:microsoft.com/office/officeart/2005/8/layout/orgChart1"/>
    <dgm:cxn modelId="{BB958AC9-2E26-44ED-AB6F-F8155500D420}" srcId="{3E9BD50A-6355-4C67-B6D4-398513EBAB7C}" destId="{9E015965-C6F9-475E-8888-825E5F770801}" srcOrd="3" destOrd="0" parTransId="{CED5890C-F522-48DC-B043-004EC99EDEEA}" sibTransId="{8035B010-D8EB-44C2-AA86-00A6223CDA2D}"/>
    <dgm:cxn modelId="{462D60A1-7001-47A9-A95B-5A173D34D711}" type="presOf" srcId="{04BAD0C6-6F41-459B-B084-DF5995B39F20}" destId="{2FAC3677-2553-4EFE-BF07-CB345BB6AD79}" srcOrd="0" destOrd="0" presId="urn:microsoft.com/office/officeart/2005/8/layout/orgChart1"/>
    <dgm:cxn modelId="{48989762-511E-4C85-AA30-57C621903DF6}" type="presOf" srcId="{420DFC43-D76B-4C30-A522-6CC7F6E2FE28}" destId="{237B011C-0ED6-4808-8E1D-8CE01D3789BB}" srcOrd="0" destOrd="0" presId="urn:microsoft.com/office/officeart/2005/8/layout/orgChart1"/>
    <dgm:cxn modelId="{CBF784FE-3B38-4182-8DC4-476C14462E14}" srcId="{3E9BD50A-6355-4C67-B6D4-398513EBAB7C}" destId="{76C6006C-827C-42E2-A1F1-B2F20775A151}" srcOrd="2" destOrd="0" parTransId="{C348C3AF-C30D-46F0-88F7-DDB5A79BF2BD}" sibTransId="{ED22BDB2-941A-407A-B36D-517B87788221}"/>
    <dgm:cxn modelId="{7E72C5D6-9C2B-4FAB-80A0-79F057EFA062}" srcId="{CB848022-BF92-4C2F-9C0E-13952851FAA5}" destId="{05E7F758-A12A-4214-8B8F-B30AABF19E86}" srcOrd="0" destOrd="0" parTransId="{F06CE52F-8B4C-4007-82F4-F9B18750CD1D}" sibTransId="{CF4D498C-E400-4317-8412-6B2C28BA9D43}"/>
    <dgm:cxn modelId="{9BEBF04A-98B4-4D86-853C-9CD683A506FA}" type="presOf" srcId="{7A336CB3-84E6-4FD3-A2CC-AD89FE80E9FF}" destId="{B42A17ED-FC25-48A5-A137-805602B3D863}" srcOrd="0" destOrd="0" presId="urn:microsoft.com/office/officeart/2005/8/layout/orgChart1"/>
    <dgm:cxn modelId="{B3D40ED3-F10C-4095-9B7F-C3DA6C51834C}" type="presOf" srcId="{59514EE7-3E45-40F8-8601-3E92A1369A07}" destId="{8B5B878C-CD8D-4AB5-BDA0-D170D32B8924}" srcOrd="0" destOrd="0" presId="urn:microsoft.com/office/officeart/2005/8/layout/orgChart1"/>
    <dgm:cxn modelId="{2A847E0A-6F84-45D4-96E1-AB34701074C7}" srcId="{E37B3276-EB09-49DB-9509-EE6D416575AE}" destId="{420DFC43-D76B-4C30-A522-6CC7F6E2FE28}" srcOrd="0" destOrd="0" parTransId="{BEDB4149-E65D-49E2-BF55-3DC5AE9B7D5E}" sibTransId="{64A136E2-02D2-4F90-9B16-19307E54FBD0}"/>
    <dgm:cxn modelId="{37CC890E-6B4D-4AF3-BB4F-5876C8EB4FA6}" srcId="{CB848022-BF92-4C2F-9C0E-13952851FAA5}" destId="{65C9ED46-4C7E-464F-921F-DE9D81BB86FA}" srcOrd="3" destOrd="0" parTransId="{D243A232-FD39-40C5-A5F0-EF9F5ACBA81C}" sibTransId="{BEBD6617-8669-4AB7-A863-52C393431D6F}"/>
    <dgm:cxn modelId="{CA59116D-73C6-44FC-B50E-43AA8E5F0C83}" type="presOf" srcId="{586A1E42-C777-465B-AB1B-885E21A32918}" destId="{5AFF6337-D9C0-4593-9538-8218FBA45116}" srcOrd="0" destOrd="0" presId="urn:microsoft.com/office/officeart/2005/8/layout/orgChart1"/>
    <dgm:cxn modelId="{7072275E-D237-45ED-A58B-24E9643B4793}" type="presOf" srcId="{DAA2D58E-341E-41A4-B6A0-406525986040}" destId="{AD6F7781-1480-4CD6-B766-9E3765BBB9A9}" srcOrd="0" destOrd="0" presId="urn:microsoft.com/office/officeart/2005/8/layout/orgChart1"/>
    <dgm:cxn modelId="{F1870FE9-3B19-4881-91D5-E40AEEF6EE26}" type="presOf" srcId="{3E9BD50A-6355-4C67-B6D4-398513EBAB7C}" destId="{4991EFD0-15FD-4CD3-9656-B4A9C5E98D48}" srcOrd="0" destOrd="0" presId="urn:microsoft.com/office/officeart/2005/8/layout/orgChart1"/>
    <dgm:cxn modelId="{E33CC06E-C595-4FEB-8BBB-ED7254BBC4AD}" srcId="{3E9BD50A-6355-4C67-B6D4-398513EBAB7C}" destId="{05707913-2AD7-4D10-8424-CB081A385F63}" srcOrd="1" destOrd="0" parTransId="{7FF4B321-278E-4551-B1F3-243AE8D669BD}" sibTransId="{C7CCF302-19E6-4C1D-9355-D3245A065406}"/>
    <dgm:cxn modelId="{64DB110F-DECF-4E4C-AE45-04686843D432}" srcId="{3E9BD50A-6355-4C67-B6D4-398513EBAB7C}" destId="{AF5ACF5E-F863-437C-A7E8-5A26C84B14EE}" srcOrd="0" destOrd="0" parTransId="{00A95368-9EDF-4D8E-B21E-6D4476E858B7}" sibTransId="{5F79914A-FB7C-42CD-846C-3E16628541E4}"/>
    <dgm:cxn modelId="{F514F368-E1A1-4D48-B9D8-7A28A4E9D8D3}" type="presOf" srcId="{05707913-2AD7-4D10-8424-CB081A385F63}" destId="{3DA59FB3-43F9-4FDC-9C0E-B7F4833EAD88}" srcOrd="1" destOrd="0" presId="urn:microsoft.com/office/officeart/2005/8/layout/orgChart1"/>
    <dgm:cxn modelId="{BFC312B4-CFB0-49D2-ABEE-F41EAF11BD07}" type="presOf" srcId="{056FB8CF-0B7A-4760-942E-64D0D5FCEE74}" destId="{133F79C2-BF4D-4387-B2F7-CBBDD3776DEB}" srcOrd="0" destOrd="0" presId="urn:microsoft.com/office/officeart/2005/8/layout/orgChart1"/>
    <dgm:cxn modelId="{A382CCE4-7E5E-4EC6-B597-604CF60832A9}" type="presOf" srcId="{340F1018-10F4-48A2-8BE9-DEF75EB1BA90}" destId="{7EC8D70B-20B3-4748-85F2-6B6A3BF2E5D1}" srcOrd="1" destOrd="0" presId="urn:microsoft.com/office/officeart/2005/8/layout/orgChart1"/>
    <dgm:cxn modelId="{A7442BC4-4135-4BB2-8F0F-E34F86F50B35}" type="presOf" srcId="{CED5890C-F522-48DC-B043-004EC99EDEEA}" destId="{7E57277C-3279-4A7F-A6A1-8D447E4E1697}" srcOrd="0" destOrd="0" presId="urn:microsoft.com/office/officeart/2005/8/layout/orgChart1"/>
    <dgm:cxn modelId="{7D9F7B51-3095-451D-93B3-48125DF93E63}" type="presOf" srcId="{D243A232-FD39-40C5-A5F0-EF9F5ACBA81C}" destId="{79B851DF-9528-4DCA-97AA-9C252957AFCB}" srcOrd="0" destOrd="0" presId="urn:microsoft.com/office/officeart/2005/8/layout/orgChart1"/>
    <dgm:cxn modelId="{077D0DD8-BC0B-4828-9C3B-119227B0402A}" type="presOf" srcId="{3E9BD50A-6355-4C67-B6D4-398513EBAB7C}" destId="{EC133247-514A-477B-94D3-B942C53038A8}" srcOrd="1" destOrd="0" presId="urn:microsoft.com/office/officeart/2005/8/layout/orgChart1"/>
    <dgm:cxn modelId="{4E7D6F47-FB13-49DE-9B6E-C7179E3C8E35}" type="presOf" srcId="{9E015965-C6F9-475E-8888-825E5F770801}" destId="{54E2A267-30DE-450D-8F81-2E2642AD62B6}" srcOrd="0" destOrd="0" presId="urn:microsoft.com/office/officeart/2005/8/layout/orgChart1"/>
    <dgm:cxn modelId="{5108B310-EA0E-478C-A8EE-05EE17DF1DB5}" type="presOf" srcId="{0AF575B4-45BE-4C49-8C7B-8D062D0C51D7}" destId="{5FEAA892-92A1-4AA5-AE9C-A3382A022F0B}" srcOrd="0" destOrd="0" presId="urn:microsoft.com/office/officeart/2005/8/layout/orgChart1"/>
    <dgm:cxn modelId="{BBC32A5A-FC27-4CEB-83B9-53799FE7DC31}" type="presOf" srcId="{769BEC15-4017-4420-AD10-9A99B553A1B8}" destId="{27A59B79-D874-4B9C-B5DB-BE364EB2837A}" srcOrd="1" destOrd="0" presId="urn:microsoft.com/office/officeart/2005/8/layout/orgChart1"/>
    <dgm:cxn modelId="{05CD4AE6-4CE8-434B-A626-7CBD4CE0CD81}" type="presParOf" srcId="{E0E18754-985C-4D43-9D8A-94CC8EA016B3}" destId="{395F67BE-A83C-4D90-8E98-BEFF1152133D}" srcOrd="0" destOrd="0" presId="urn:microsoft.com/office/officeart/2005/8/layout/orgChart1"/>
    <dgm:cxn modelId="{C4CEFA21-3A60-4D98-A5B4-432FC5CA85B9}" type="presParOf" srcId="{395F67BE-A83C-4D90-8E98-BEFF1152133D}" destId="{ABBA3325-674E-44B9-924F-C3A3603880A3}" srcOrd="0" destOrd="0" presId="urn:microsoft.com/office/officeart/2005/8/layout/orgChart1"/>
    <dgm:cxn modelId="{F052FA16-6600-437A-89C4-9449149D4D1E}" type="presParOf" srcId="{ABBA3325-674E-44B9-924F-C3A3603880A3}" destId="{4991EFD0-15FD-4CD3-9656-B4A9C5E98D48}" srcOrd="0" destOrd="0" presId="urn:microsoft.com/office/officeart/2005/8/layout/orgChart1"/>
    <dgm:cxn modelId="{A1787200-B999-498E-A956-57C2B57E38BA}" type="presParOf" srcId="{ABBA3325-674E-44B9-924F-C3A3603880A3}" destId="{EC133247-514A-477B-94D3-B942C53038A8}" srcOrd="1" destOrd="0" presId="urn:microsoft.com/office/officeart/2005/8/layout/orgChart1"/>
    <dgm:cxn modelId="{F8BE5F20-4D49-4709-98FF-341DB2024133}" type="presParOf" srcId="{395F67BE-A83C-4D90-8E98-BEFF1152133D}" destId="{C2F3EE87-4CEE-4A0E-9648-5637C1CE3416}" srcOrd="1" destOrd="0" presId="urn:microsoft.com/office/officeart/2005/8/layout/orgChart1"/>
    <dgm:cxn modelId="{DF7E5D4F-A8EC-4F0A-AA44-7A9182B81574}" type="presParOf" srcId="{C2F3EE87-4CEE-4A0E-9648-5637C1CE3416}" destId="{B3B87A7A-65A9-42D5-A373-90A8E6B56023}" srcOrd="0" destOrd="0" presId="urn:microsoft.com/office/officeart/2005/8/layout/orgChart1"/>
    <dgm:cxn modelId="{A647D799-730A-4649-8472-AAFD7160EEA8}" type="presParOf" srcId="{C2F3EE87-4CEE-4A0E-9648-5637C1CE3416}" destId="{FB9DCD84-2EF9-4BDB-9F34-44B3440B9F0E}" srcOrd="1" destOrd="0" presId="urn:microsoft.com/office/officeart/2005/8/layout/orgChart1"/>
    <dgm:cxn modelId="{9FAD5B06-28FC-4CE6-8718-FDD78B25484F}" type="presParOf" srcId="{FB9DCD84-2EF9-4BDB-9F34-44B3440B9F0E}" destId="{FE3F6F96-3C09-4220-9E66-DEA09EEF41ED}" srcOrd="0" destOrd="0" presId="urn:microsoft.com/office/officeart/2005/8/layout/orgChart1"/>
    <dgm:cxn modelId="{DDF2B83B-5B39-4B12-B284-392D1BDFDB05}" type="presParOf" srcId="{FE3F6F96-3C09-4220-9E66-DEA09EEF41ED}" destId="{38CD3325-3042-4699-AC30-E4B2A0545F00}" srcOrd="0" destOrd="0" presId="urn:microsoft.com/office/officeart/2005/8/layout/orgChart1"/>
    <dgm:cxn modelId="{617E42DE-E533-4036-8F93-3AED19AB3954}" type="presParOf" srcId="{FE3F6F96-3C09-4220-9E66-DEA09EEF41ED}" destId="{B1F1E0BA-B520-463E-B25C-6BE15AA1A9BE}" srcOrd="1" destOrd="0" presId="urn:microsoft.com/office/officeart/2005/8/layout/orgChart1"/>
    <dgm:cxn modelId="{2E4867C9-227E-41B8-8D37-D20123B7BE78}" type="presParOf" srcId="{FB9DCD84-2EF9-4BDB-9F34-44B3440B9F0E}" destId="{A4FB57D8-E75B-4725-925B-9A449DA7E8DF}" srcOrd="1" destOrd="0" presId="urn:microsoft.com/office/officeart/2005/8/layout/orgChart1"/>
    <dgm:cxn modelId="{D6B422CE-0190-4A2C-8489-1BFF41FF7A6A}" type="presParOf" srcId="{FB9DCD84-2EF9-4BDB-9F34-44B3440B9F0E}" destId="{410D28A7-E358-44F2-BB31-42391E5D290E}" srcOrd="2" destOrd="0" presId="urn:microsoft.com/office/officeart/2005/8/layout/orgChart1"/>
    <dgm:cxn modelId="{3F1F6A62-D386-4C01-81AF-75DC7D85A16D}" type="presParOf" srcId="{C2F3EE87-4CEE-4A0E-9648-5637C1CE3416}" destId="{7E57277C-3279-4A7F-A6A1-8D447E4E1697}" srcOrd="2" destOrd="0" presId="urn:microsoft.com/office/officeart/2005/8/layout/orgChart1"/>
    <dgm:cxn modelId="{70EC299F-25BE-4991-9C10-291AF91AD13C}" type="presParOf" srcId="{C2F3EE87-4CEE-4A0E-9648-5637C1CE3416}" destId="{B6804C99-6498-4A7E-B9C6-A0EF6E9A0D59}" srcOrd="3" destOrd="0" presId="urn:microsoft.com/office/officeart/2005/8/layout/orgChart1"/>
    <dgm:cxn modelId="{872930A6-8E7E-40AD-B6A9-EBD881D62559}" type="presParOf" srcId="{B6804C99-6498-4A7E-B9C6-A0EF6E9A0D59}" destId="{5F396E71-3294-4BD3-AD28-2AA7FCCAF9D7}" srcOrd="0" destOrd="0" presId="urn:microsoft.com/office/officeart/2005/8/layout/orgChart1"/>
    <dgm:cxn modelId="{6FCEBB10-51A5-4FA9-A2B8-EAEC18916049}" type="presParOf" srcId="{5F396E71-3294-4BD3-AD28-2AA7FCCAF9D7}" destId="{54E2A267-30DE-450D-8F81-2E2642AD62B6}" srcOrd="0" destOrd="0" presId="urn:microsoft.com/office/officeart/2005/8/layout/orgChart1"/>
    <dgm:cxn modelId="{CB7E87D0-EB6A-48C9-B204-993D7C01D9C4}" type="presParOf" srcId="{5F396E71-3294-4BD3-AD28-2AA7FCCAF9D7}" destId="{49D3E8B0-073F-4FB8-9E89-86B6F06C8650}" srcOrd="1" destOrd="0" presId="urn:microsoft.com/office/officeart/2005/8/layout/orgChart1"/>
    <dgm:cxn modelId="{92BBC9CC-1C1E-4606-A631-69E87105A62E}" type="presParOf" srcId="{B6804C99-6498-4A7E-B9C6-A0EF6E9A0D59}" destId="{0E7D5611-E3AA-4AE9-83F3-65EE4AF25D0F}" srcOrd="1" destOrd="0" presId="urn:microsoft.com/office/officeart/2005/8/layout/orgChart1"/>
    <dgm:cxn modelId="{235E7E15-5624-4E86-AED6-602C9748FF57}" type="presParOf" srcId="{B6804C99-6498-4A7E-B9C6-A0EF6E9A0D59}" destId="{D944D3B2-D92C-48B5-B8CD-799906295C60}" srcOrd="2" destOrd="0" presId="urn:microsoft.com/office/officeart/2005/8/layout/orgChart1"/>
    <dgm:cxn modelId="{16C74C09-E7FC-4CD7-94C3-F2CD4E701AD3}" type="presParOf" srcId="{C2F3EE87-4CEE-4A0E-9648-5637C1CE3416}" destId="{7CDBAB66-9870-4DBE-9A63-A9DB59923FF3}" srcOrd="4" destOrd="0" presId="urn:microsoft.com/office/officeart/2005/8/layout/orgChart1"/>
    <dgm:cxn modelId="{B3EDC070-DF19-43CC-B68A-B940175BA24D}" type="presParOf" srcId="{C2F3EE87-4CEE-4A0E-9648-5637C1CE3416}" destId="{221EB155-06BE-4831-A826-533175B3077C}" srcOrd="5" destOrd="0" presId="urn:microsoft.com/office/officeart/2005/8/layout/orgChart1"/>
    <dgm:cxn modelId="{D211EADB-9877-486E-87E1-DBD8F9948391}" type="presParOf" srcId="{221EB155-06BE-4831-A826-533175B3077C}" destId="{7E96D676-3488-4F18-9316-3BB2B02B3A5C}" srcOrd="0" destOrd="0" presId="urn:microsoft.com/office/officeart/2005/8/layout/orgChart1"/>
    <dgm:cxn modelId="{E176BE1F-BB41-4020-BF7F-D0450E55A8B7}" type="presParOf" srcId="{7E96D676-3488-4F18-9316-3BB2B02B3A5C}" destId="{E2EA4B34-EF16-46D4-846F-2F566023A62A}" srcOrd="0" destOrd="0" presId="urn:microsoft.com/office/officeart/2005/8/layout/orgChart1"/>
    <dgm:cxn modelId="{8CB60288-17E0-478F-BA04-147AAB238684}" type="presParOf" srcId="{7E96D676-3488-4F18-9316-3BB2B02B3A5C}" destId="{668B4260-0560-481E-94D0-EE5F56F9E44B}" srcOrd="1" destOrd="0" presId="urn:microsoft.com/office/officeart/2005/8/layout/orgChart1"/>
    <dgm:cxn modelId="{0BDA6E9F-D183-430B-842F-583F03CDEB5D}" type="presParOf" srcId="{221EB155-06BE-4831-A826-533175B3077C}" destId="{85A47023-EC95-4A7E-8F1D-12319414E1C0}" srcOrd="1" destOrd="0" presId="urn:microsoft.com/office/officeart/2005/8/layout/orgChart1"/>
    <dgm:cxn modelId="{428812FB-A41E-4AFA-8B75-8434610C445C}" type="presParOf" srcId="{85A47023-EC95-4A7E-8F1D-12319414E1C0}" destId="{8D37D9BC-90BD-4391-8377-08F1469CCD2C}" srcOrd="0" destOrd="0" presId="urn:microsoft.com/office/officeart/2005/8/layout/orgChart1"/>
    <dgm:cxn modelId="{06001948-0F78-4888-9936-0E6C26E9829B}" type="presParOf" srcId="{85A47023-EC95-4A7E-8F1D-12319414E1C0}" destId="{20F8D29A-124D-4B2C-BBAE-AFA3EC679794}" srcOrd="1" destOrd="0" presId="urn:microsoft.com/office/officeart/2005/8/layout/orgChart1"/>
    <dgm:cxn modelId="{B4286DD0-82D9-4F06-B76C-7A5EAE946705}" type="presParOf" srcId="{20F8D29A-124D-4B2C-BBAE-AFA3EC679794}" destId="{786C6BC6-A69C-4F1D-9578-CCE0D63AD845}" srcOrd="0" destOrd="0" presId="urn:microsoft.com/office/officeart/2005/8/layout/orgChart1"/>
    <dgm:cxn modelId="{C00B021A-8707-4B6C-A083-9122073E87F5}" type="presParOf" srcId="{786C6BC6-A69C-4F1D-9578-CCE0D63AD845}" destId="{3051BEFC-BA65-4135-BA52-BCF57E2AE708}" srcOrd="0" destOrd="0" presId="urn:microsoft.com/office/officeart/2005/8/layout/orgChart1"/>
    <dgm:cxn modelId="{40722723-484D-41A1-B404-843D8D85B4F4}" type="presParOf" srcId="{786C6BC6-A69C-4F1D-9578-CCE0D63AD845}" destId="{0279440B-D409-46B4-B79B-083DDAF0F24D}" srcOrd="1" destOrd="0" presId="urn:microsoft.com/office/officeart/2005/8/layout/orgChart1"/>
    <dgm:cxn modelId="{9660161E-867F-4477-9B83-05D247DD5AE1}" type="presParOf" srcId="{20F8D29A-124D-4B2C-BBAE-AFA3EC679794}" destId="{DF848B76-F8A1-4185-BE45-DF8A3F8B3331}" srcOrd="1" destOrd="0" presId="urn:microsoft.com/office/officeart/2005/8/layout/orgChart1"/>
    <dgm:cxn modelId="{11234FD0-24D7-411A-9789-5C4F513DBCAB}" type="presParOf" srcId="{20F8D29A-124D-4B2C-BBAE-AFA3EC679794}" destId="{A3B3B429-B3A0-441D-8215-7B0D2DF5AE39}" srcOrd="2" destOrd="0" presId="urn:microsoft.com/office/officeart/2005/8/layout/orgChart1"/>
    <dgm:cxn modelId="{A4A60EE2-DB60-49E7-B79D-884240D49BB2}" type="presParOf" srcId="{85A47023-EC95-4A7E-8F1D-12319414E1C0}" destId="{2FAC3677-2553-4EFE-BF07-CB345BB6AD79}" srcOrd="2" destOrd="0" presId="urn:microsoft.com/office/officeart/2005/8/layout/orgChart1"/>
    <dgm:cxn modelId="{8F8CFA51-821B-49C7-94FB-E807A0507CD6}" type="presParOf" srcId="{85A47023-EC95-4A7E-8F1D-12319414E1C0}" destId="{3B43711A-3297-4F64-9E4E-6CA104B0D769}" srcOrd="3" destOrd="0" presId="urn:microsoft.com/office/officeart/2005/8/layout/orgChart1"/>
    <dgm:cxn modelId="{1CFF4FCF-F63C-4BA4-A859-69831A94C062}" type="presParOf" srcId="{3B43711A-3297-4F64-9E4E-6CA104B0D769}" destId="{E67681AE-DB25-4C3D-B144-A50FC5B9E269}" srcOrd="0" destOrd="0" presId="urn:microsoft.com/office/officeart/2005/8/layout/orgChart1"/>
    <dgm:cxn modelId="{0ACFE6D3-5705-4082-A776-614995349562}" type="presParOf" srcId="{E67681AE-DB25-4C3D-B144-A50FC5B9E269}" destId="{25824E2C-D293-4A59-B917-75D540CFF2EF}" srcOrd="0" destOrd="0" presId="urn:microsoft.com/office/officeart/2005/8/layout/orgChart1"/>
    <dgm:cxn modelId="{5D11870F-5EDC-424C-AF12-8D61C734B721}" type="presParOf" srcId="{E67681AE-DB25-4C3D-B144-A50FC5B9E269}" destId="{5807E3A3-26D3-487B-AF39-08306B460FC6}" srcOrd="1" destOrd="0" presId="urn:microsoft.com/office/officeart/2005/8/layout/orgChart1"/>
    <dgm:cxn modelId="{D6D1D084-0806-4EC9-A31C-7EB31FCE996D}" type="presParOf" srcId="{3B43711A-3297-4F64-9E4E-6CA104B0D769}" destId="{85432D22-BD60-4E28-BFE4-CF984D9D18D7}" srcOrd="1" destOrd="0" presId="urn:microsoft.com/office/officeart/2005/8/layout/orgChart1"/>
    <dgm:cxn modelId="{436A1454-A02D-4AA6-8540-BD26368DF4DA}" type="presParOf" srcId="{3B43711A-3297-4F64-9E4E-6CA104B0D769}" destId="{303109F1-BD7B-4175-8F9D-58EB4A02BB54}" srcOrd="2" destOrd="0" presId="urn:microsoft.com/office/officeart/2005/8/layout/orgChart1"/>
    <dgm:cxn modelId="{51DDB6F6-29DA-42E4-9C82-724B303C1E5D}" type="presParOf" srcId="{85A47023-EC95-4A7E-8F1D-12319414E1C0}" destId="{EF14B936-DEE8-4466-80BB-D578C2C5C68E}" srcOrd="4" destOrd="0" presId="urn:microsoft.com/office/officeart/2005/8/layout/orgChart1"/>
    <dgm:cxn modelId="{2DA7A67F-17A1-4C90-B487-311BD37D4925}" type="presParOf" srcId="{85A47023-EC95-4A7E-8F1D-12319414E1C0}" destId="{BDED0296-2747-4F2F-A2A8-7E4B5FD64507}" srcOrd="5" destOrd="0" presId="urn:microsoft.com/office/officeart/2005/8/layout/orgChart1"/>
    <dgm:cxn modelId="{9BC5E46B-6589-47BF-8DE4-A5BEA1982A4A}" type="presParOf" srcId="{BDED0296-2747-4F2F-A2A8-7E4B5FD64507}" destId="{762FE73A-947B-4FCE-B562-F7A0D4DD55D3}" srcOrd="0" destOrd="0" presId="urn:microsoft.com/office/officeart/2005/8/layout/orgChart1"/>
    <dgm:cxn modelId="{3E62B419-22D9-4F6D-9A1F-72CA139ABC6D}" type="presParOf" srcId="{762FE73A-947B-4FCE-B562-F7A0D4DD55D3}" destId="{C6C4D651-643C-48E7-8770-0CEA00E498CB}" srcOrd="0" destOrd="0" presId="urn:microsoft.com/office/officeart/2005/8/layout/orgChart1"/>
    <dgm:cxn modelId="{D163C9E0-5918-4186-AD57-77F37F368BFF}" type="presParOf" srcId="{762FE73A-947B-4FCE-B562-F7A0D4DD55D3}" destId="{2A945AF8-D523-4EBD-881D-37FFF8DAEA44}" srcOrd="1" destOrd="0" presId="urn:microsoft.com/office/officeart/2005/8/layout/orgChart1"/>
    <dgm:cxn modelId="{27186099-BD22-4061-92DF-6F4B5793440C}" type="presParOf" srcId="{BDED0296-2747-4F2F-A2A8-7E4B5FD64507}" destId="{FC46F74C-B76F-4D9B-964C-6C65DA7D525B}" srcOrd="1" destOrd="0" presId="urn:microsoft.com/office/officeart/2005/8/layout/orgChart1"/>
    <dgm:cxn modelId="{8E816AD4-C429-4675-BDFA-AC33C9377F68}" type="presParOf" srcId="{BDED0296-2747-4F2F-A2A8-7E4B5FD64507}" destId="{502DE536-A73C-46DC-A7CC-46180AA9836E}" srcOrd="2" destOrd="0" presId="urn:microsoft.com/office/officeart/2005/8/layout/orgChart1"/>
    <dgm:cxn modelId="{74FF9AA1-3864-4607-9D08-A66FC60CDA3A}" type="presParOf" srcId="{85A47023-EC95-4A7E-8F1D-12319414E1C0}" destId="{79B851DF-9528-4DCA-97AA-9C252957AFCB}" srcOrd="6" destOrd="0" presId="urn:microsoft.com/office/officeart/2005/8/layout/orgChart1"/>
    <dgm:cxn modelId="{9F27AE9A-0454-45C4-8AB9-5A651DA2A7C4}" type="presParOf" srcId="{85A47023-EC95-4A7E-8F1D-12319414E1C0}" destId="{8EBCB7B8-FF7E-43CE-A329-439E35E03678}" srcOrd="7" destOrd="0" presId="urn:microsoft.com/office/officeart/2005/8/layout/orgChart1"/>
    <dgm:cxn modelId="{F0822363-61C7-4015-BEE2-8E015E169A4D}" type="presParOf" srcId="{8EBCB7B8-FF7E-43CE-A329-439E35E03678}" destId="{7D061138-203B-4199-9C5B-A6EBFBA329D4}" srcOrd="0" destOrd="0" presId="urn:microsoft.com/office/officeart/2005/8/layout/orgChart1"/>
    <dgm:cxn modelId="{11543D08-D524-4F2E-86A1-F53A3D0AE921}" type="presParOf" srcId="{7D061138-203B-4199-9C5B-A6EBFBA329D4}" destId="{4FA57E8A-BAFD-4967-8AC2-11F6CB0B10CB}" srcOrd="0" destOrd="0" presId="urn:microsoft.com/office/officeart/2005/8/layout/orgChart1"/>
    <dgm:cxn modelId="{C977DBC5-F410-4C1E-924C-3D91A7B751A3}" type="presParOf" srcId="{7D061138-203B-4199-9C5B-A6EBFBA329D4}" destId="{71E6A294-82B2-4B29-B4AC-060FFEA542E5}" srcOrd="1" destOrd="0" presId="urn:microsoft.com/office/officeart/2005/8/layout/orgChart1"/>
    <dgm:cxn modelId="{8C50DBBF-D153-4429-9DC7-7EF67D0A692F}" type="presParOf" srcId="{8EBCB7B8-FF7E-43CE-A329-439E35E03678}" destId="{4D988C69-3118-4791-94BC-3215C1F2E02C}" srcOrd="1" destOrd="0" presId="urn:microsoft.com/office/officeart/2005/8/layout/orgChart1"/>
    <dgm:cxn modelId="{AD148CF2-6323-45C4-A02F-44FDD8FF2237}" type="presParOf" srcId="{8EBCB7B8-FF7E-43CE-A329-439E35E03678}" destId="{9772D7C8-FB7D-47C7-A734-445313A759D4}" srcOrd="2" destOrd="0" presId="urn:microsoft.com/office/officeart/2005/8/layout/orgChart1"/>
    <dgm:cxn modelId="{2875EF86-7856-4DA0-ADB3-D59C98EE8B02}" type="presParOf" srcId="{85A47023-EC95-4A7E-8F1D-12319414E1C0}" destId="{D6767375-22CF-4BDE-B758-1205BE585650}" srcOrd="8" destOrd="0" presId="urn:microsoft.com/office/officeart/2005/8/layout/orgChart1"/>
    <dgm:cxn modelId="{DA0DB0A2-B1A1-47D7-AD81-77F0669ED79F}" type="presParOf" srcId="{85A47023-EC95-4A7E-8F1D-12319414E1C0}" destId="{AE154E8A-C4DB-4A4D-9823-DCCAC928EC9B}" srcOrd="9" destOrd="0" presId="urn:microsoft.com/office/officeart/2005/8/layout/orgChart1"/>
    <dgm:cxn modelId="{DD77B993-B0C0-4A24-BB08-845FA0E637F4}" type="presParOf" srcId="{AE154E8A-C4DB-4A4D-9823-DCCAC928EC9B}" destId="{643BC956-ED3F-4D5C-BBB3-BF959549C1A4}" srcOrd="0" destOrd="0" presId="urn:microsoft.com/office/officeart/2005/8/layout/orgChart1"/>
    <dgm:cxn modelId="{99F85322-9B99-4E8D-BFB3-A864475811B6}" type="presParOf" srcId="{643BC956-ED3F-4D5C-BBB3-BF959549C1A4}" destId="{133F79C2-BF4D-4387-B2F7-CBBDD3776DEB}" srcOrd="0" destOrd="0" presId="urn:microsoft.com/office/officeart/2005/8/layout/orgChart1"/>
    <dgm:cxn modelId="{5413C8D2-F38E-4BB6-9E8C-813C166FAB67}" type="presParOf" srcId="{643BC956-ED3F-4D5C-BBB3-BF959549C1A4}" destId="{36B98B92-30F2-4206-85D8-F4C0B2074946}" srcOrd="1" destOrd="0" presId="urn:microsoft.com/office/officeart/2005/8/layout/orgChart1"/>
    <dgm:cxn modelId="{ECF09C95-4982-43D5-852E-5F7FFACE1C42}" type="presParOf" srcId="{AE154E8A-C4DB-4A4D-9823-DCCAC928EC9B}" destId="{89A885B4-DF51-40FB-8AE4-3DC97596A2C5}" srcOrd="1" destOrd="0" presId="urn:microsoft.com/office/officeart/2005/8/layout/orgChart1"/>
    <dgm:cxn modelId="{905DE6F4-031E-4454-AC22-6B3F949504FF}" type="presParOf" srcId="{AE154E8A-C4DB-4A4D-9823-DCCAC928EC9B}" destId="{84BBC353-0732-4EAD-ADCD-3E4277130AF2}" srcOrd="2" destOrd="0" presId="urn:microsoft.com/office/officeart/2005/8/layout/orgChart1"/>
    <dgm:cxn modelId="{E71F7CE0-959F-4EF6-BA96-3A3048A1E11B}" type="presParOf" srcId="{85A47023-EC95-4A7E-8F1D-12319414E1C0}" destId="{AD6F7781-1480-4CD6-B766-9E3765BBB9A9}" srcOrd="10" destOrd="0" presId="urn:microsoft.com/office/officeart/2005/8/layout/orgChart1"/>
    <dgm:cxn modelId="{A3ACC4B5-C6B3-4187-BAA1-60A6BD2782AA}" type="presParOf" srcId="{85A47023-EC95-4A7E-8F1D-12319414E1C0}" destId="{3909165D-DB4A-4446-85FC-E6A7A664F4A0}" srcOrd="11" destOrd="0" presId="urn:microsoft.com/office/officeart/2005/8/layout/orgChart1"/>
    <dgm:cxn modelId="{5EC6E616-4021-4D12-93AA-949C968CD726}" type="presParOf" srcId="{3909165D-DB4A-4446-85FC-E6A7A664F4A0}" destId="{134B2DFD-D77A-41CC-8ED1-FC6923F624A3}" srcOrd="0" destOrd="0" presId="urn:microsoft.com/office/officeart/2005/8/layout/orgChart1"/>
    <dgm:cxn modelId="{26331790-A2A5-4525-92C3-EEF10DDC4CE6}" type="presParOf" srcId="{134B2DFD-D77A-41CC-8ED1-FC6923F624A3}" destId="{6459C906-7F35-40BF-81CC-5BCB75076C54}" srcOrd="0" destOrd="0" presId="urn:microsoft.com/office/officeart/2005/8/layout/orgChart1"/>
    <dgm:cxn modelId="{C36F1F4E-DFE4-4214-9B5B-B8CAA438ACBB}" type="presParOf" srcId="{134B2DFD-D77A-41CC-8ED1-FC6923F624A3}" destId="{3FFD2BFE-CB81-43FC-9FD0-5CB664F1EB61}" srcOrd="1" destOrd="0" presId="urn:microsoft.com/office/officeart/2005/8/layout/orgChart1"/>
    <dgm:cxn modelId="{595ED9CE-E2A0-4941-B0CE-7D6FC66E2A6B}" type="presParOf" srcId="{3909165D-DB4A-4446-85FC-E6A7A664F4A0}" destId="{F1E6870A-3B39-4896-9277-BBF8493022F2}" srcOrd="1" destOrd="0" presId="urn:microsoft.com/office/officeart/2005/8/layout/orgChart1"/>
    <dgm:cxn modelId="{DE07102D-987F-4E7B-8C00-9C9B437504D9}" type="presParOf" srcId="{F1E6870A-3B39-4896-9277-BBF8493022F2}" destId="{3B5D17B7-0C6D-4DBD-9676-930F8C0C2A6A}" srcOrd="0" destOrd="0" presId="urn:microsoft.com/office/officeart/2005/8/layout/orgChart1"/>
    <dgm:cxn modelId="{9E74F2EC-872B-4754-B7CE-073D14E13190}" type="presParOf" srcId="{F1E6870A-3B39-4896-9277-BBF8493022F2}" destId="{666EA612-4916-4F2B-98D1-591AD3C16B89}" srcOrd="1" destOrd="0" presId="urn:microsoft.com/office/officeart/2005/8/layout/orgChart1"/>
    <dgm:cxn modelId="{2E740DEE-3D73-4420-8AA1-BEE6511121E6}" type="presParOf" srcId="{666EA612-4916-4F2B-98D1-591AD3C16B89}" destId="{EF9BBB20-5068-4A16-9FEF-C212AD209AF5}" srcOrd="0" destOrd="0" presId="urn:microsoft.com/office/officeart/2005/8/layout/orgChart1"/>
    <dgm:cxn modelId="{83358611-0694-4684-AC7B-9F008C9E729C}" type="presParOf" srcId="{EF9BBB20-5068-4A16-9FEF-C212AD209AF5}" destId="{F9FC3DAF-F6BC-47C8-9534-4A47CB2C0F33}" srcOrd="0" destOrd="0" presId="urn:microsoft.com/office/officeart/2005/8/layout/orgChart1"/>
    <dgm:cxn modelId="{2334AB44-69EE-46AE-AE35-F660E78F2468}" type="presParOf" srcId="{EF9BBB20-5068-4A16-9FEF-C212AD209AF5}" destId="{27A59B79-D874-4B9C-B5DB-BE364EB2837A}" srcOrd="1" destOrd="0" presId="urn:microsoft.com/office/officeart/2005/8/layout/orgChart1"/>
    <dgm:cxn modelId="{3815C11E-8C8B-4B3F-ABC8-DEE6CCCC7783}" type="presParOf" srcId="{666EA612-4916-4F2B-98D1-591AD3C16B89}" destId="{593B32F2-4491-4011-B02F-06E17C6195D1}" srcOrd="1" destOrd="0" presId="urn:microsoft.com/office/officeart/2005/8/layout/orgChart1"/>
    <dgm:cxn modelId="{1789EFFD-A187-4794-A0A1-8D50F44A572C}" type="presParOf" srcId="{666EA612-4916-4F2B-98D1-591AD3C16B89}" destId="{B38F2E2E-D089-452A-92D6-89D749CE2B8F}" srcOrd="2" destOrd="0" presId="urn:microsoft.com/office/officeart/2005/8/layout/orgChart1"/>
    <dgm:cxn modelId="{20FD27FD-428B-4B29-97E6-F64A95A43C21}" type="presParOf" srcId="{3909165D-DB4A-4446-85FC-E6A7A664F4A0}" destId="{FD2D46F1-7B9C-41C0-9F44-754A1DDFD9DA}" srcOrd="2" destOrd="0" presId="urn:microsoft.com/office/officeart/2005/8/layout/orgChart1"/>
    <dgm:cxn modelId="{303BB202-8072-41AC-AEDB-5A21920140B5}" type="presParOf" srcId="{85A47023-EC95-4A7E-8F1D-12319414E1C0}" destId="{5FEAA892-92A1-4AA5-AE9C-A3382A022F0B}" srcOrd="12" destOrd="0" presId="urn:microsoft.com/office/officeart/2005/8/layout/orgChart1"/>
    <dgm:cxn modelId="{47731E1B-6BE9-4E02-8C04-AC04A00EB5EF}" type="presParOf" srcId="{85A47023-EC95-4A7E-8F1D-12319414E1C0}" destId="{1EA3F5F8-803E-4A0F-9D86-B88EE0F8F132}" srcOrd="13" destOrd="0" presId="urn:microsoft.com/office/officeart/2005/8/layout/orgChart1"/>
    <dgm:cxn modelId="{E0FF8E0A-38A2-4CCB-8748-FE7E64B35FB8}" type="presParOf" srcId="{1EA3F5F8-803E-4A0F-9D86-B88EE0F8F132}" destId="{519092E2-859F-4793-A743-EB56EF568CBC}" srcOrd="0" destOrd="0" presId="urn:microsoft.com/office/officeart/2005/8/layout/orgChart1"/>
    <dgm:cxn modelId="{537E106A-5038-404C-B5EF-D6AF6F6F322C}" type="presParOf" srcId="{519092E2-859F-4793-A743-EB56EF568CBC}" destId="{9B1146DB-8666-49BF-BC48-ABC49B1BE38E}" srcOrd="0" destOrd="0" presId="urn:microsoft.com/office/officeart/2005/8/layout/orgChart1"/>
    <dgm:cxn modelId="{F1CB1EE8-6840-4C6B-98D0-AF153194F72B}" type="presParOf" srcId="{519092E2-859F-4793-A743-EB56EF568CBC}" destId="{EC7C800D-AD75-48C0-AF7A-7DF5743FF941}" srcOrd="1" destOrd="0" presId="urn:microsoft.com/office/officeart/2005/8/layout/orgChart1"/>
    <dgm:cxn modelId="{AC30CFA3-D092-40FE-ADCA-D588ED69DBCE}" type="presParOf" srcId="{1EA3F5F8-803E-4A0F-9D86-B88EE0F8F132}" destId="{641BEB89-5AE9-4D05-8413-DD4620881613}" srcOrd="1" destOrd="0" presId="urn:microsoft.com/office/officeart/2005/8/layout/orgChart1"/>
    <dgm:cxn modelId="{32E9CD32-78E0-4A21-B36E-3B7F3DA73F77}" type="presParOf" srcId="{641BEB89-5AE9-4D05-8413-DD4620881613}" destId="{F9F74B1C-9FF7-44C8-BFD5-26F9D2A2A3B3}" srcOrd="0" destOrd="0" presId="urn:microsoft.com/office/officeart/2005/8/layout/orgChart1"/>
    <dgm:cxn modelId="{4A0367DF-4745-4A33-AD83-43F76E1403EC}" type="presParOf" srcId="{641BEB89-5AE9-4D05-8413-DD4620881613}" destId="{77DC3FF7-23DC-4D92-94CD-C953178454A2}" srcOrd="1" destOrd="0" presId="urn:microsoft.com/office/officeart/2005/8/layout/orgChart1"/>
    <dgm:cxn modelId="{3456E748-3BA4-4FB0-811F-E6D590D4CC31}" type="presParOf" srcId="{77DC3FF7-23DC-4D92-94CD-C953178454A2}" destId="{F50C8176-9635-4AEE-ACA6-DF461BD5BEC9}" srcOrd="0" destOrd="0" presId="urn:microsoft.com/office/officeart/2005/8/layout/orgChart1"/>
    <dgm:cxn modelId="{722D541D-BCC0-495B-89CE-E7F43A05F309}" type="presParOf" srcId="{F50C8176-9635-4AEE-ACA6-DF461BD5BEC9}" destId="{237B011C-0ED6-4808-8E1D-8CE01D3789BB}" srcOrd="0" destOrd="0" presId="urn:microsoft.com/office/officeart/2005/8/layout/orgChart1"/>
    <dgm:cxn modelId="{48823D6D-6392-4D0A-BEE2-7DCBE9CFCB53}" type="presParOf" srcId="{F50C8176-9635-4AEE-ACA6-DF461BD5BEC9}" destId="{CA14FB7B-783F-48AE-8466-C98FDAB66163}" srcOrd="1" destOrd="0" presId="urn:microsoft.com/office/officeart/2005/8/layout/orgChart1"/>
    <dgm:cxn modelId="{0EE4053B-012E-4326-B1FC-3D8FCED43AB5}" type="presParOf" srcId="{77DC3FF7-23DC-4D92-94CD-C953178454A2}" destId="{81F0CBED-5574-4B75-BCA4-FCF59BBB5013}" srcOrd="1" destOrd="0" presId="urn:microsoft.com/office/officeart/2005/8/layout/orgChart1"/>
    <dgm:cxn modelId="{69991E83-A5CE-4AE0-8206-1FD9E81EF759}" type="presParOf" srcId="{77DC3FF7-23DC-4D92-94CD-C953178454A2}" destId="{0B8BA2CE-6655-428A-BDC9-875D5348B341}" srcOrd="2" destOrd="0" presId="urn:microsoft.com/office/officeart/2005/8/layout/orgChart1"/>
    <dgm:cxn modelId="{5153D22B-3F73-474F-A8E3-C532854B3E1D}" type="presParOf" srcId="{1EA3F5F8-803E-4A0F-9D86-B88EE0F8F132}" destId="{148E7C0B-2D22-4001-B06C-9A61E24E6B7A}" srcOrd="2" destOrd="0" presId="urn:microsoft.com/office/officeart/2005/8/layout/orgChart1"/>
    <dgm:cxn modelId="{844F1730-6D53-440C-A591-B6046E74980B}" type="presParOf" srcId="{85A47023-EC95-4A7E-8F1D-12319414E1C0}" destId="{39D4DCF1-84D1-4222-BDAA-281DE6B665DE}" srcOrd="14" destOrd="0" presId="urn:microsoft.com/office/officeart/2005/8/layout/orgChart1"/>
    <dgm:cxn modelId="{655A5114-8C58-4FE4-BDAC-1FB54F16C716}" type="presParOf" srcId="{85A47023-EC95-4A7E-8F1D-12319414E1C0}" destId="{BFC10CC4-E69A-453F-9CCB-92B979CB7B44}" srcOrd="15" destOrd="0" presId="urn:microsoft.com/office/officeart/2005/8/layout/orgChart1"/>
    <dgm:cxn modelId="{B35F74B9-A1D8-4B9B-B2F1-1DCCA4FFBBD3}" type="presParOf" srcId="{BFC10CC4-E69A-453F-9CCB-92B979CB7B44}" destId="{817652B5-E169-4B98-B8D3-F444E0C0BAC0}" srcOrd="0" destOrd="0" presId="urn:microsoft.com/office/officeart/2005/8/layout/orgChart1"/>
    <dgm:cxn modelId="{BA8198AB-6042-4E19-AF6D-6D89731920B0}" type="presParOf" srcId="{817652B5-E169-4B98-B8D3-F444E0C0BAC0}" destId="{5AFF6337-D9C0-4593-9538-8218FBA45116}" srcOrd="0" destOrd="0" presId="urn:microsoft.com/office/officeart/2005/8/layout/orgChart1"/>
    <dgm:cxn modelId="{2A702654-6F6C-4954-B52A-FC2B9631B4E7}" type="presParOf" srcId="{817652B5-E169-4B98-B8D3-F444E0C0BAC0}" destId="{9CB35B31-28ED-415D-8050-565DC590CB94}" srcOrd="1" destOrd="0" presId="urn:microsoft.com/office/officeart/2005/8/layout/orgChart1"/>
    <dgm:cxn modelId="{4359B307-4BB7-4210-9DD8-68C3E94ACD35}" type="presParOf" srcId="{BFC10CC4-E69A-453F-9CCB-92B979CB7B44}" destId="{CDA31A02-157A-4419-8919-97C830FC1541}" srcOrd="1" destOrd="0" presId="urn:microsoft.com/office/officeart/2005/8/layout/orgChart1"/>
    <dgm:cxn modelId="{BD0A3790-E3AE-4065-B1D1-26D06B25B0D1}" type="presParOf" srcId="{BFC10CC4-E69A-453F-9CCB-92B979CB7B44}" destId="{4E5109D3-0CFB-43D0-8587-3B1C3785434E}" srcOrd="2" destOrd="0" presId="urn:microsoft.com/office/officeart/2005/8/layout/orgChart1"/>
    <dgm:cxn modelId="{F7ADDE48-1FE4-49F0-9601-11A160D9FCD6}" type="presParOf" srcId="{221EB155-06BE-4831-A826-533175B3077C}" destId="{B2977983-F07F-41EC-B522-526F0B7F77F8}" srcOrd="2" destOrd="0" presId="urn:microsoft.com/office/officeart/2005/8/layout/orgChart1"/>
    <dgm:cxn modelId="{6700C061-38F4-49DA-B10A-0EEC504A64F8}" type="presParOf" srcId="{C2F3EE87-4CEE-4A0E-9648-5637C1CE3416}" destId="{8B5B878C-CD8D-4AB5-BDA0-D170D32B8924}" srcOrd="6" destOrd="0" presId="urn:microsoft.com/office/officeart/2005/8/layout/orgChart1"/>
    <dgm:cxn modelId="{6BB6A971-9ECC-4661-B92E-AE1605567C4A}" type="presParOf" srcId="{C2F3EE87-4CEE-4A0E-9648-5637C1CE3416}" destId="{BBC47C31-94C7-47A1-9544-6EEBC5C8AA02}" srcOrd="7" destOrd="0" presId="urn:microsoft.com/office/officeart/2005/8/layout/orgChart1"/>
    <dgm:cxn modelId="{D9422C78-E678-4F59-9483-7D01EA644143}" type="presParOf" srcId="{BBC47C31-94C7-47A1-9544-6EEBC5C8AA02}" destId="{36468A9A-43F8-41FF-B437-F2A179AB137B}" srcOrd="0" destOrd="0" presId="urn:microsoft.com/office/officeart/2005/8/layout/orgChart1"/>
    <dgm:cxn modelId="{D4E964E2-9575-49A9-B45F-78CAE73C6C9B}" type="presParOf" srcId="{36468A9A-43F8-41FF-B437-F2A179AB137B}" destId="{A995381D-0927-472C-A56F-1F970AA9E45F}" srcOrd="0" destOrd="0" presId="urn:microsoft.com/office/officeart/2005/8/layout/orgChart1"/>
    <dgm:cxn modelId="{1DA4AD44-98D4-4143-BE3D-689079A9E1D5}" type="presParOf" srcId="{36468A9A-43F8-41FF-B437-F2A179AB137B}" destId="{88F80CFE-142A-4057-A04A-1442AC5E1C80}" srcOrd="1" destOrd="0" presId="urn:microsoft.com/office/officeart/2005/8/layout/orgChart1"/>
    <dgm:cxn modelId="{4A882C22-3C28-4EAE-9609-FD5BE48C2AEF}" type="presParOf" srcId="{BBC47C31-94C7-47A1-9544-6EEBC5C8AA02}" destId="{186CB891-FE09-4614-8BE5-366FCC702BBA}" srcOrd="1" destOrd="0" presId="urn:microsoft.com/office/officeart/2005/8/layout/orgChart1"/>
    <dgm:cxn modelId="{55763E70-F3A1-463E-A892-D0369BC492C8}" type="presParOf" srcId="{BBC47C31-94C7-47A1-9544-6EEBC5C8AA02}" destId="{423BA501-9DBD-4444-8F6D-B4B335134D65}" srcOrd="2" destOrd="0" presId="urn:microsoft.com/office/officeart/2005/8/layout/orgChart1"/>
    <dgm:cxn modelId="{0135169E-CFE6-442A-BD1D-D7CDF3C37A6D}" type="presParOf" srcId="{C2F3EE87-4CEE-4A0E-9648-5637C1CE3416}" destId="{B42A17ED-FC25-48A5-A137-805602B3D863}" srcOrd="8" destOrd="0" presId="urn:microsoft.com/office/officeart/2005/8/layout/orgChart1"/>
    <dgm:cxn modelId="{FC74CFF0-4C96-46E8-A872-2446632FA9E2}" type="presParOf" srcId="{C2F3EE87-4CEE-4A0E-9648-5637C1CE3416}" destId="{9BAD99E6-B4FF-4E43-869D-BDBCABA4D4DF}" srcOrd="9" destOrd="0" presId="urn:microsoft.com/office/officeart/2005/8/layout/orgChart1"/>
    <dgm:cxn modelId="{DAD6C4D4-7E55-4D37-BD1B-27768DA76FA0}" type="presParOf" srcId="{9BAD99E6-B4FF-4E43-869D-BDBCABA4D4DF}" destId="{59309AA9-2E0A-4335-B95A-8170B290A13B}" srcOrd="0" destOrd="0" presId="urn:microsoft.com/office/officeart/2005/8/layout/orgChart1"/>
    <dgm:cxn modelId="{6A188F27-DE2A-4A44-A6CE-989798E2BC03}" type="presParOf" srcId="{59309AA9-2E0A-4335-B95A-8170B290A13B}" destId="{70F01C27-0778-47E6-B951-F9DC90AF6C7F}" srcOrd="0" destOrd="0" presId="urn:microsoft.com/office/officeart/2005/8/layout/orgChart1"/>
    <dgm:cxn modelId="{0F2CFBBD-F8EB-4E74-ADB1-F196316582C0}" type="presParOf" srcId="{59309AA9-2E0A-4335-B95A-8170B290A13B}" destId="{7EC8D70B-20B3-4748-85F2-6B6A3BF2E5D1}" srcOrd="1" destOrd="0" presId="urn:microsoft.com/office/officeart/2005/8/layout/orgChart1"/>
    <dgm:cxn modelId="{F0A34B66-B27E-4D57-8D0B-036B41B4F9E0}" type="presParOf" srcId="{9BAD99E6-B4FF-4E43-869D-BDBCABA4D4DF}" destId="{CFAF0AE1-0D4B-4D5D-92B1-BAA64E693FF8}" srcOrd="1" destOrd="0" presId="urn:microsoft.com/office/officeart/2005/8/layout/orgChart1"/>
    <dgm:cxn modelId="{02B5E4A4-4F99-41D7-8938-992C990281CB}" type="presParOf" srcId="{9BAD99E6-B4FF-4E43-869D-BDBCABA4D4DF}" destId="{45E17448-208C-446A-890A-CB10EABE321E}" srcOrd="2" destOrd="0" presId="urn:microsoft.com/office/officeart/2005/8/layout/orgChart1"/>
    <dgm:cxn modelId="{090D59C0-A3F9-4848-B633-75A1E8BBAD9D}" type="presParOf" srcId="{395F67BE-A83C-4D90-8E98-BEFF1152133D}" destId="{314E9E1F-272B-4209-A5E2-6085DB210445}" srcOrd="2" destOrd="0" presId="urn:microsoft.com/office/officeart/2005/8/layout/orgChart1"/>
    <dgm:cxn modelId="{194A58C8-2DF3-462C-BC5C-2E4BE73E0EBD}" type="presParOf" srcId="{314E9E1F-272B-4209-A5E2-6085DB210445}" destId="{60F3669A-F935-4B8E-8C5F-58E169C5F633}" srcOrd="0" destOrd="0" presId="urn:microsoft.com/office/officeart/2005/8/layout/orgChart1"/>
    <dgm:cxn modelId="{4985514D-8AA4-4781-87A7-377A6F0EFE83}" type="presParOf" srcId="{314E9E1F-272B-4209-A5E2-6085DB210445}" destId="{D400C5CB-8229-4C58-9644-0D48BAC91B82}" srcOrd="1" destOrd="0" presId="urn:microsoft.com/office/officeart/2005/8/layout/orgChart1"/>
    <dgm:cxn modelId="{4659045C-EB6F-4D0D-A8CC-680930138351}" type="presParOf" srcId="{D400C5CB-8229-4C58-9644-0D48BAC91B82}" destId="{4E1D934B-886B-4C21-A245-6D643999F3C7}" srcOrd="0" destOrd="0" presId="urn:microsoft.com/office/officeart/2005/8/layout/orgChart1"/>
    <dgm:cxn modelId="{9C179345-EA4B-4B95-96E1-4125BE03E68F}" type="presParOf" srcId="{4E1D934B-886B-4C21-A245-6D643999F3C7}" destId="{17C08F0C-E130-452A-9CCA-6F0C7DBC06A8}" srcOrd="0" destOrd="0" presId="urn:microsoft.com/office/officeart/2005/8/layout/orgChart1"/>
    <dgm:cxn modelId="{509BDDAA-E10C-4E0F-99B0-B8F97A6B4016}" type="presParOf" srcId="{4E1D934B-886B-4C21-A245-6D643999F3C7}" destId="{1CCE1A3E-35E7-4877-9B87-2B63EBB29590}" srcOrd="1" destOrd="0" presId="urn:microsoft.com/office/officeart/2005/8/layout/orgChart1"/>
    <dgm:cxn modelId="{D52BF122-673F-48B9-92F1-0D10F356A890}" type="presParOf" srcId="{D400C5CB-8229-4C58-9644-0D48BAC91B82}" destId="{B72971A4-08A2-4C0F-9802-914205F2182B}" srcOrd="1" destOrd="0" presId="urn:microsoft.com/office/officeart/2005/8/layout/orgChart1"/>
    <dgm:cxn modelId="{63336660-BE6A-48B1-BC17-0A4E7B00E399}" type="presParOf" srcId="{D400C5CB-8229-4C58-9644-0D48BAC91B82}" destId="{C9694371-D795-4C22-AA79-DE89EEDAF9EF}" srcOrd="2" destOrd="0" presId="urn:microsoft.com/office/officeart/2005/8/layout/orgChart1"/>
    <dgm:cxn modelId="{512716D8-EC19-4232-B31D-0B05E64A7E71}" type="presParOf" srcId="{314E9E1F-272B-4209-A5E2-6085DB210445}" destId="{4ED23AAD-11D0-4DFE-BB15-85F2FB8ED086}" srcOrd="2" destOrd="0" presId="urn:microsoft.com/office/officeart/2005/8/layout/orgChart1"/>
    <dgm:cxn modelId="{6DBD60D8-6B27-4EF6-A6F7-58FF473D864C}" type="presParOf" srcId="{314E9E1F-272B-4209-A5E2-6085DB210445}" destId="{0F959B8F-52F8-43DE-B983-485DB995F826}" srcOrd="3" destOrd="0" presId="urn:microsoft.com/office/officeart/2005/8/layout/orgChart1"/>
    <dgm:cxn modelId="{6B7084C2-2FB0-45E8-BDE7-7338DF073DEC}" type="presParOf" srcId="{0F959B8F-52F8-43DE-B983-485DB995F826}" destId="{EDD6CD84-9403-460F-986E-7DDFCC322D9C}" srcOrd="0" destOrd="0" presId="urn:microsoft.com/office/officeart/2005/8/layout/orgChart1"/>
    <dgm:cxn modelId="{992E9BCE-72E0-4D60-AECD-0075512711B8}" type="presParOf" srcId="{EDD6CD84-9403-460F-986E-7DDFCC322D9C}" destId="{E85BCB1B-1E9C-4AB0-A07C-9614148BF230}" srcOrd="0" destOrd="0" presId="urn:microsoft.com/office/officeart/2005/8/layout/orgChart1"/>
    <dgm:cxn modelId="{2E0A30DE-FB5B-4329-BC5C-08BB27C5A012}" type="presParOf" srcId="{EDD6CD84-9403-460F-986E-7DDFCC322D9C}" destId="{3DA59FB3-43F9-4FDC-9C0E-B7F4833EAD88}" srcOrd="1" destOrd="0" presId="urn:microsoft.com/office/officeart/2005/8/layout/orgChart1"/>
    <dgm:cxn modelId="{935F770E-9687-4F93-889E-EDE9C9435395}" type="presParOf" srcId="{0F959B8F-52F8-43DE-B983-485DB995F826}" destId="{2D6CB7F9-0755-416E-8FB0-0B34BC93966E}" srcOrd="1" destOrd="0" presId="urn:microsoft.com/office/officeart/2005/8/layout/orgChart1"/>
    <dgm:cxn modelId="{D31CA3EE-A2C4-40FC-A72F-2F344D377804}" type="presParOf" srcId="{0F959B8F-52F8-43DE-B983-485DB995F826}" destId="{ACD4B229-E2FE-4935-9949-9DAFED0C1024}"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959294B-12A1-4581-AC35-650F4508F418}" type="doc">
      <dgm:prSet loTypeId="urn:microsoft.com/office/officeart/2005/8/layout/orgChart1" loCatId="hierarchy" qsTypeId="urn:microsoft.com/office/officeart/2005/8/quickstyle/simple1" qsCatId="simple" csTypeId="urn:microsoft.com/office/officeart/2005/8/colors/accent1_2" csCatId="accent1" phldr="1"/>
      <dgm:spPr/>
    </dgm:pt>
    <dgm:pt modelId="{B77A2AA0-4413-44AB-BA0D-2E533325DBCB}">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dirty="0" smtClean="0">
              <a:ln>
                <a:noFill/>
              </a:ln>
              <a:solidFill>
                <a:schemeClr val="tx1"/>
              </a:solidFill>
              <a:effectLst/>
              <a:latin typeface="Arial" charset="0"/>
              <a:cs typeface="Arial" charset="0"/>
            </a:rPr>
            <a:t>Parks</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dirty="0" smtClean="0">
              <a:ln>
                <a:noFill/>
              </a:ln>
              <a:solidFill>
                <a:schemeClr val="tx1"/>
              </a:solidFill>
              <a:effectLst/>
              <a:latin typeface="Arial" charset="0"/>
              <a:cs typeface="Arial" charset="0"/>
            </a:rPr>
            <a:t> Director </a:t>
          </a:r>
        </a:p>
      </dgm:t>
    </dgm:pt>
    <dgm:pt modelId="{1D6E5C47-0D62-4B50-92EB-01046447956D}" type="parTrans" cxnId="{1363F825-AB23-4455-83F2-5D7AFFAE8D98}">
      <dgm:prSet/>
      <dgm:spPr/>
      <dgm:t>
        <a:bodyPr/>
        <a:lstStyle/>
        <a:p>
          <a:endParaRPr lang="en-US"/>
        </a:p>
      </dgm:t>
    </dgm:pt>
    <dgm:pt modelId="{4C8D0E78-89BE-4E5C-A1A3-AB3D8742D1D9}" type="sibTrans" cxnId="{1363F825-AB23-4455-83F2-5D7AFFAE8D98}">
      <dgm:prSet/>
      <dgm:spPr/>
      <dgm:t>
        <a:bodyPr/>
        <a:lstStyle/>
        <a:p>
          <a:endParaRPr lang="en-US"/>
        </a:p>
      </dgm:t>
    </dgm:pt>
    <dgm:pt modelId="{E0860F2E-8286-4093-8FD7-367057E5DF6E}" type="asst">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dirty="0" smtClean="0">
              <a:ln>
                <a:noFill/>
              </a:ln>
              <a:solidFill>
                <a:schemeClr val="tx1"/>
              </a:solidFill>
              <a:effectLst/>
              <a:latin typeface="Arial" charset="0"/>
              <a:cs typeface="Arial" charset="0"/>
            </a:rPr>
            <a:t>Executive Assistant </a:t>
          </a:r>
        </a:p>
      </dgm:t>
    </dgm:pt>
    <dgm:pt modelId="{5089AE3D-09F2-4BC5-9527-72AF48DC97E3}" type="parTrans" cxnId="{21197995-E35B-47F3-8AF4-6D1F7540483C}">
      <dgm:prSet/>
      <dgm:spPr/>
      <dgm:t>
        <a:bodyPr/>
        <a:lstStyle/>
        <a:p>
          <a:endParaRPr lang="en-US"/>
        </a:p>
      </dgm:t>
    </dgm:pt>
    <dgm:pt modelId="{4B10FBEE-B458-448F-81F7-502654C2DD3F}" type="sibTrans" cxnId="{21197995-E35B-47F3-8AF4-6D1F7540483C}">
      <dgm:prSet/>
      <dgm:spPr/>
      <dgm:t>
        <a:bodyPr/>
        <a:lstStyle/>
        <a:p>
          <a:endParaRPr lang="en-US"/>
        </a:p>
      </dgm:t>
    </dgm:pt>
    <dgm:pt modelId="{5AC55F57-AB06-4251-8DF2-0E501176F8B5}">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dirty="0" smtClean="0">
              <a:ln>
                <a:noFill/>
              </a:ln>
              <a:solidFill>
                <a:schemeClr val="tx1"/>
              </a:solidFill>
              <a:effectLst/>
              <a:latin typeface="Arial" charset="0"/>
              <a:cs typeface="Arial" charset="0"/>
            </a:rPr>
            <a:t>Deputy Director </a:t>
          </a:r>
        </a:p>
      </dgm:t>
    </dgm:pt>
    <dgm:pt modelId="{90340926-3A9E-4298-8CF6-89829BCE71D7}" type="parTrans" cxnId="{16B4EB02-F997-463A-8E00-7687D44586B2}">
      <dgm:prSet/>
      <dgm:spPr/>
      <dgm:t>
        <a:bodyPr/>
        <a:lstStyle/>
        <a:p>
          <a:endParaRPr lang="en-US"/>
        </a:p>
      </dgm:t>
    </dgm:pt>
    <dgm:pt modelId="{993F34D7-2398-453A-A0B4-02EDC6C51256}" type="sibTrans" cxnId="{16B4EB02-F997-463A-8E00-7687D44586B2}">
      <dgm:prSet/>
      <dgm:spPr/>
      <dgm:t>
        <a:bodyPr/>
        <a:lstStyle/>
        <a:p>
          <a:endParaRPr lang="en-US"/>
        </a:p>
      </dgm:t>
    </dgm:pt>
    <dgm:pt modelId="{34731B2F-F703-4622-A472-B052212812FE}">
      <dgm:prSet/>
      <dgm:spPr/>
      <dgm:t>
        <a:bodyPr/>
        <a:lstStyle/>
        <a:p>
          <a:r>
            <a:rPr lang="en-US" b="0" dirty="0" smtClean="0">
              <a:solidFill>
                <a:schemeClr val="tx1"/>
              </a:solidFill>
            </a:rPr>
            <a:t>Assistant Director/ Chief of Recreation</a:t>
          </a:r>
          <a:endParaRPr lang="en-US" b="0" dirty="0">
            <a:solidFill>
              <a:schemeClr val="tx1"/>
            </a:solidFill>
          </a:endParaRPr>
        </a:p>
      </dgm:t>
    </dgm:pt>
    <dgm:pt modelId="{65DEC28C-545A-4F6E-B481-D11E8FC78295}" type="parTrans" cxnId="{72B0198A-E48D-4664-B745-2D078C78FA3F}">
      <dgm:prSet/>
      <dgm:spPr/>
      <dgm:t>
        <a:bodyPr/>
        <a:lstStyle/>
        <a:p>
          <a:endParaRPr lang="en-US"/>
        </a:p>
      </dgm:t>
    </dgm:pt>
    <dgm:pt modelId="{4C912178-449A-42CE-A1EE-EB918C4F84B2}" type="sibTrans" cxnId="{72B0198A-E48D-4664-B745-2D078C78FA3F}">
      <dgm:prSet/>
      <dgm:spPr/>
      <dgm:t>
        <a:bodyPr/>
        <a:lstStyle/>
        <a:p>
          <a:endParaRPr lang="en-US"/>
        </a:p>
      </dgm:t>
    </dgm:pt>
    <dgm:pt modelId="{241BB2B1-C803-43E3-B3DC-BB093B71A8FB}">
      <dgm:prSet/>
      <dgm:spPr/>
      <dgm:t>
        <a:bodyPr/>
        <a:lstStyle/>
        <a:p>
          <a:r>
            <a:rPr lang="en-US" b="0" dirty="0" smtClean="0">
              <a:solidFill>
                <a:schemeClr val="tx1">
                  <a:lumMod val="85000"/>
                  <a:lumOff val="15000"/>
                </a:schemeClr>
              </a:solidFill>
            </a:rPr>
            <a:t>Assistant Director for Visitor Services &amp; Programming</a:t>
          </a:r>
          <a:endParaRPr lang="en-US" dirty="0"/>
        </a:p>
      </dgm:t>
    </dgm:pt>
    <dgm:pt modelId="{779742C9-78F4-4A6E-BE9D-8AD675D879B1}" type="parTrans" cxnId="{569CB1D9-9AEF-488F-BBB2-0C520F9CD360}">
      <dgm:prSet/>
      <dgm:spPr/>
      <dgm:t>
        <a:bodyPr/>
        <a:lstStyle/>
        <a:p>
          <a:endParaRPr lang="en-US"/>
        </a:p>
      </dgm:t>
    </dgm:pt>
    <dgm:pt modelId="{7DB615BD-BD7F-48A5-B1C3-2E5B0B81E289}" type="sibTrans" cxnId="{569CB1D9-9AEF-488F-BBB2-0C520F9CD360}">
      <dgm:prSet/>
      <dgm:spPr/>
      <dgm:t>
        <a:bodyPr/>
        <a:lstStyle/>
        <a:p>
          <a:endParaRPr lang="en-US"/>
        </a:p>
      </dgm:t>
    </dgm:pt>
    <dgm:pt modelId="{CDF6DD20-4E78-4396-9090-87FCE5F8E55A}" type="pres">
      <dgm:prSet presAssocID="{C959294B-12A1-4581-AC35-650F4508F418}" presName="hierChild1" presStyleCnt="0">
        <dgm:presLayoutVars>
          <dgm:orgChart val="1"/>
          <dgm:chPref val="1"/>
          <dgm:dir/>
          <dgm:animOne val="branch"/>
          <dgm:animLvl val="lvl"/>
          <dgm:resizeHandles/>
        </dgm:presLayoutVars>
      </dgm:prSet>
      <dgm:spPr/>
    </dgm:pt>
    <dgm:pt modelId="{40F8A957-FB73-4C13-8EF5-FFB175E34873}" type="pres">
      <dgm:prSet presAssocID="{B77A2AA0-4413-44AB-BA0D-2E533325DBCB}" presName="hierRoot1" presStyleCnt="0">
        <dgm:presLayoutVars>
          <dgm:hierBranch/>
        </dgm:presLayoutVars>
      </dgm:prSet>
      <dgm:spPr/>
    </dgm:pt>
    <dgm:pt modelId="{359B82CF-F76B-41EB-9996-AB717F3DB9CC}" type="pres">
      <dgm:prSet presAssocID="{B77A2AA0-4413-44AB-BA0D-2E533325DBCB}" presName="rootComposite1" presStyleCnt="0"/>
      <dgm:spPr/>
    </dgm:pt>
    <dgm:pt modelId="{9644ECD0-36B0-49D9-A7C4-BD9233A86EFE}" type="pres">
      <dgm:prSet presAssocID="{B77A2AA0-4413-44AB-BA0D-2E533325DBCB}" presName="rootText1" presStyleLbl="node0" presStyleIdx="0" presStyleCnt="1">
        <dgm:presLayoutVars>
          <dgm:chPref val="3"/>
        </dgm:presLayoutVars>
      </dgm:prSet>
      <dgm:spPr/>
      <dgm:t>
        <a:bodyPr/>
        <a:lstStyle/>
        <a:p>
          <a:endParaRPr lang="en-US"/>
        </a:p>
      </dgm:t>
    </dgm:pt>
    <dgm:pt modelId="{9FE569CC-46A7-4004-8EB1-BDC4249BED8F}" type="pres">
      <dgm:prSet presAssocID="{B77A2AA0-4413-44AB-BA0D-2E533325DBCB}" presName="rootConnector1" presStyleLbl="node1" presStyleIdx="0" presStyleCnt="0"/>
      <dgm:spPr/>
      <dgm:t>
        <a:bodyPr/>
        <a:lstStyle/>
        <a:p>
          <a:endParaRPr lang="en-US"/>
        </a:p>
      </dgm:t>
    </dgm:pt>
    <dgm:pt modelId="{5F099261-452E-4AF2-B7BF-B895475182E3}" type="pres">
      <dgm:prSet presAssocID="{B77A2AA0-4413-44AB-BA0D-2E533325DBCB}" presName="hierChild2" presStyleCnt="0"/>
      <dgm:spPr/>
    </dgm:pt>
    <dgm:pt modelId="{37BFDDA7-3951-45E3-95CE-7E8B0CE147B6}" type="pres">
      <dgm:prSet presAssocID="{65DEC28C-545A-4F6E-B481-D11E8FC78295}" presName="Name35" presStyleLbl="parChTrans1D2" presStyleIdx="0" presStyleCnt="4"/>
      <dgm:spPr/>
      <dgm:t>
        <a:bodyPr/>
        <a:lstStyle/>
        <a:p>
          <a:endParaRPr lang="en-US"/>
        </a:p>
      </dgm:t>
    </dgm:pt>
    <dgm:pt modelId="{2A62B571-F9D3-4004-970C-2964AB293AD0}" type="pres">
      <dgm:prSet presAssocID="{34731B2F-F703-4622-A472-B052212812FE}" presName="hierRoot2" presStyleCnt="0">
        <dgm:presLayoutVars>
          <dgm:hierBranch val="init"/>
        </dgm:presLayoutVars>
      </dgm:prSet>
      <dgm:spPr/>
    </dgm:pt>
    <dgm:pt modelId="{A8235825-C04A-463B-AAB3-341D6D73DE0E}" type="pres">
      <dgm:prSet presAssocID="{34731B2F-F703-4622-A472-B052212812FE}" presName="rootComposite" presStyleCnt="0"/>
      <dgm:spPr/>
    </dgm:pt>
    <dgm:pt modelId="{369C4357-4629-4463-BCA2-EC50C9128C22}" type="pres">
      <dgm:prSet presAssocID="{34731B2F-F703-4622-A472-B052212812FE}" presName="rootText" presStyleLbl="node2" presStyleIdx="0" presStyleCnt="3">
        <dgm:presLayoutVars>
          <dgm:chPref val="3"/>
        </dgm:presLayoutVars>
      </dgm:prSet>
      <dgm:spPr/>
      <dgm:t>
        <a:bodyPr/>
        <a:lstStyle/>
        <a:p>
          <a:endParaRPr lang="en-US"/>
        </a:p>
      </dgm:t>
    </dgm:pt>
    <dgm:pt modelId="{DA56943A-028B-4A7F-876E-2F0CC9095FD2}" type="pres">
      <dgm:prSet presAssocID="{34731B2F-F703-4622-A472-B052212812FE}" presName="rootConnector" presStyleLbl="node2" presStyleIdx="0" presStyleCnt="3"/>
      <dgm:spPr/>
      <dgm:t>
        <a:bodyPr/>
        <a:lstStyle/>
        <a:p>
          <a:endParaRPr lang="en-US"/>
        </a:p>
      </dgm:t>
    </dgm:pt>
    <dgm:pt modelId="{FDFF0716-6C85-47EC-AE29-D0C105A01906}" type="pres">
      <dgm:prSet presAssocID="{34731B2F-F703-4622-A472-B052212812FE}" presName="hierChild4" presStyleCnt="0"/>
      <dgm:spPr/>
    </dgm:pt>
    <dgm:pt modelId="{42C8B103-213F-43D2-BFC3-8A3415563A19}" type="pres">
      <dgm:prSet presAssocID="{34731B2F-F703-4622-A472-B052212812FE}" presName="hierChild5" presStyleCnt="0"/>
      <dgm:spPr/>
    </dgm:pt>
    <dgm:pt modelId="{97FC142C-BFCB-477E-8688-9946A577B646}" type="pres">
      <dgm:prSet presAssocID="{90340926-3A9E-4298-8CF6-89829BCE71D7}" presName="Name35" presStyleLbl="parChTrans1D2" presStyleIdx="1" presStyleCnt="4"/>
      <dgm:spPr/>
      <dgm:t>
        <a:bodyPr/>
        <a:lstStyle/>
        <a:p>
          <a:endParaRPr lang="en-US"/>
        </a:p>
      </dgm:t>
    </dgm:pt>
    <dgm:pt modelId="{B2B723AB-0342-4F8C-B6D7-DDB4EB3139E2}" type="pres">
      <dgm:prSet presAssocID="{5AC55F57-AB06-4251-8DF2-0E501176F8B5}" presName="hierRoot2" presStyleCnt="0">
        <dgm:presLayoutVars>
          <dgm:hierBranch/>
        </dgm:presLayoutVars>
      </dgm:prSet>
      <dgm:spPr/>
    </dgm:pt>
    <dgm:pt modelId="{CDBB4057-5050-4338-8626-2F1D8FE86580}" type="pres">
      <dgm:prSet presAssocID="{5AC55F57-AB06-4251-8DF2-0E501176F8B5}" presName="rootComposite" presStyleCnt="0"/>
      <dgm:spPr/>
    </dgm:pt>
    <dgm:pt modelId="{5633AD70-F929-400D-BEBB-E9B74D8EBF1A}" type="pres">
      <dgm:prSet presAssocID="{5AC55F57-AB06-4251-8DF2-0E501176F8B5}" presName="rootText" presStyleLbl="node2" presStyleIdx="1" presStyleCnt="3">
        <dgm:presLayoutVars>
          <dgm:chPref val="3"/>
        </dgm:presLayoutVars>
      </dgm:prSet>
      <dgm:spPr/>
      <dgm:t>
        <a:bodyPr/>
        <a:lstStyle/>
        <a:p>
          <a:endParaRPr lang="en-US"/>
        </a:p>
      </dgm:t>
    </dgm:pt>
    <dgm:pt modelId="{B473BE37-0C5E-43ED-93B5-DE1D7A6DE2BE}" type="pres">
      <dgm:prSet presAssocID="{5AC55F57-AB06-4251-8DF2-0E501176F8B5}" presName="rootConnector" presStyleLbl="node2" presStyleIdx="1" presStyleCnt="3"/>
      <dgm:spPr/>
      <dgm:t>
        <a:bodyPr/>
        <a:lstStyle/>
        <a:p>
          <a:endParaRPr lang="en-US"/>
        </a:p>
      </dgm:t>
    </dgm:pt>
    <dgm:pt modelId="{79BFE118-3E2B-4A8A-9CF0-2A0FC5FD8269}" type="pres">
      <dgm:prSet presAssocID="{5AC55F57-AB06-4251-8DF2-0E501176F8B5}" presName="hierChild4" presStyleCnt="0"/>
      <dgm:spPr/>
    </dgm:pt>
    <dgm:pt modelId="{9425A352-6C31-46A7-9731-6458AA9E2D51}" type="pres">
      <dgm:prSet presAssocID="{5AC55F57-AB06-4251-8DF2-0E501176F8B5}" presName="hierChild5" presStyleCnt="0"/>
      <dgm:spPr/>
    </dgm:pt>
    <dgm:pt modelId="{E7E2379C-DEC3-4720-8AD3-8BC4FBB7E36D}" type="pres">
      <dgm:prSet presAssocID="{779742C9-78F4-4A6E-BE9D-8AD675D879B1}" presName="Name35" presStyleLbl="parChTrans1D2" presStyleIdx="2" presStyleCnt="4"/>
      <dgm:spPr/>
      <dgm:t>
        <a:bodyPr/>
        <a:lstStyle/>
        <a:p>
          <a:endParaRPr lang="en-US"/>
        </a:p>
      </dgm:t>
    </dgm:pt>
    <dgm:pt modelId="{1EB5908B-C9CF-4B54-9AB6-A902CA003970}" type="pres">
      <dgm:prSet presAssocID="{241BB2B1-C803-43E3-B3DC-BB093B71A8FB}" presName="hierRoot2" presStyleCnt="0">
        <dgm:presLayoutVars>
          <dgm:hierBranch val="init"/>
        </dgm:presLayoutVars>
      </dgm:prSet>
      <dgm:spPr/>
    </dgm:pt>
    <dgm:pt modelId="{053C368E-10B2-4ABA-BA4F-3620420AB918}" type="pres">
      <dgm:prSet presAssocID="{241BB2B1-C803-43E3-B3DC-BB093B71A8FB}" presName="rootComposite" presStyleCnt="0"/>
      <dgm:spPr/>
    </dgm:pt>
    <dgm:pt modelId="{E4CA55B3-80D3-4454-9968-EAFC1A97D87E}" type="pres">
      <dgm:prSet presAssocID="{241BB2B1-C803-43E3-B3DC-BB093B71A8FB}" presName="rootText" presStyleLbl="node2" presStyleIdx="2" presStyleCnt="3">
        <dgm:presLayoutVars>
          <dgm:chPref val="3"/>
        </dgm:presLayoutVars>
      </dgm:prSet>
      <dgm:spPr/>
      <dgm:t>
        <a:bodyPr/>
        <a:lstStyle/>
        <a:p>
          <a:endParaRPr lang="en-US"/>
        </a:p>
      </dgm:t>
    </dgm:pt>
    <dgm:pt modelId="{A80114D2-F909-44C5-98F1-E436A6E8B1A3}" type="pres">
      <dgm:prSet presAssocID="{241BB2B1-C803-43E3-B3DC-BB093B71A8FB}" presName="rootConnector" presStyleLbl="node2" presStyleIdx="2" presStyleCnt="3"/>
      <dgm:spPr/>
      <dgm:t>
        <a:bodyPr/>
        <a:lstStyle/>
        <a:p>
          <a:endParaRPr lang="en-US"/>
        </a:p>
      </dgm:t>
    </dgm:pt>
    <dgm:pt modelId="{D52D0D8E-2862-4E0E-9EDB-91002771B77C}" type="pres">
      <dgm:prSet presAssocID="{241BB2B1-C803-43E3-B3DC-BB093B71A8FB}" presName="hierChild4" presStyleCnt="0"/>
      <dgm:spPr/>
    </dgm:pt>
    <dgm:pt modelId="{0D4E7FD7-5E60-457E-97BB-ED7B58728142}" type="pres">
      <dgm:prSet presAssocID="{241BB2B1-C803-43E3-B3DC-BB093B71A8FB}" presName="hierChild5" presStyleCnt="0"/>
      <dgm:spPr/>
    </dgm:pt>
    <dgm:pt modelId="{06B698F6-ACD0-457C-A039-9C26ECF60320}" type="pres">
      <dgm:prSet presAssocID="{B77A2AA0-4413-44AB-BA0D-2E533325DBCB}" presName="hierChild3" presStyleCnt="0"/>
      <dgm:spPr/>
    </dgm:pt>
    <dgm:pt modelId="{6F262390-5A1D-4734-8384-D473976570A6}" type="pres">
      <dgm:prSet presAssocID="{5089AE3D-09F2-4BC5-9527-72AF48DC97E3}" presName="Name111" presStyleLbl="parChTrans1D2" presStyleIdx="3" presStyleCnt="4"/>
      <dgm:spPr/>
      <dgm:t>
        <a:bodyPr/>
        <a:lstStyle/>
        <a:p>
          <a:endParaRPr lang="en-US"/>
        </a:p>
      </dgm:t>
    </dgm:pt>
    <dgm:pt modelId="{9A371E1E-8C91-4DCC-A71F-9EA1BD70137D}" type="pres">
      <dgm:prSet presAssocID="{E0860F2E-8286-4093-8FD7-367057E5DF6E}" presName="hierRoot3" presStyleCnt="0">
        <dgm:presLayoutVars>
          <dgm:hierBranch/>
        </dgm:presLayoutVars>
      </dgm:prSet>
      <dgm:spPr/>
    </dgm:pt>
    <dgm:pt modelId="{D4B2C2F9-0635-41EB-816A-695A24F48F38}" type="pres">
      <dgm:prSet presAssocID="{E0860F2E-8286-4093-8FD7-367057E5DF6E}" presName="rootComposite3" presStyleCnt="0"/>
      <dgm:spPr/>
    </dgm:pt>
    <dgm:pt modelId="{A60B25CE-3A6F-489F-A85C-922C390A61DD}" type="pres">
      <dgm:prSet presAssocID="{E0860F2E-8286-4093-8FD7-367057E5DF6E}" presName="rootText3" presStyleLbl="asst1" presStyleIdx="0" presStyleCnt="1">
        <dgm:presLayoutVars>
          <dgm:chPref val="3"/>
        </dgm:presLayoutVars>
      </dgm:prSet>
      <dgm:spPr/>
      <dgm:t>
        <a:bodyPr/>
        <a:lstStyle/>
        <a:p>
          <a:endParaRPr lang="en-US"/>
        </a:p>
      </dgm:t>
    </dgm:pt>
    <dgm:pt modelId="{050B284C-AF11-4952-A8CE-BAB50F4C8010}" type="pres">
      <dgm:prSet presAssocID="{E0860F2E-8286-4093-8FD7-367057E5DF6E}" presName="rootConnector3" presStyleLbl="asst1" presStyleIdx="0" presStyleCnt="1"/>
      <dgm:spPr/>
      <dgm:t>
        <a:bodyPr/>
        <a:lstStyle/>
        <a:p>
          <a:endParaRPr lang="en-US"/>
        </a:p>
      </dgm:t>
    </dgm:pt>
    <dgm:pt modelId="{62159104-1D68-4018-8558-BB315462ABC0}" type="pres">
      <dgm:prSet presAssocID="{E0860F2E-8286-4093-8FD7-367057E5DF6E}" presName="hierChild6" presStyleCnt="0"/>
      <dgm:spPr/>
    </dgm:pt>
    <dgm:pt modelId="{EED3A3C7-8B12-4DC4-83DA-59E50B0C574B}" type="pres">
      <dgm:prSet presAssocID="{E0860F2E-8286-4093-8FD7-367057E5DF6E}" presName="hierChild7" presStyleCnt="0"/>
      <dgm:spPr/>
    </dgm:pt>
  </dgm:ptLst>
  <dgm:cxnLst>
    <dgm:cxn modelId="{EC6D1BE9-0354-48A5-97BF-5F6344B0D476}" type="presOf" srcId="{E0860F2E-8286-4093-8FD7-367057E5DF6E}" destId="{050B284C-AF11-4952-A8CE-BAB50F4C8010}" srcOrd="1" destOrd="0" presId="urn:microsoft.com/office/officeart/2005/8/layout/orgChart1"/>
    <dgm:cxn modelId="{D85A1EBB-2741-40C4-9306-A17840901122}" type="presOf" srcId="{34731B2F-F703-4622-A472-B052212812FE}" destId="{369C4357-4629-4463-BCA2-EC50C9128C22}" srcOrd="0" destOrd="0" presId="urn:microsoft.com/office/officeart/2005/8/layout/orgChart1"/>
    <dgm:cxn modelId="{569CB1D9-9AEF-488F-BBB2-0C520F9CD360}" srcId="{B77A2AA0-4413-44AB-BA0D-2E533325DBCB}" destId="{241BB2B1-C803-43E3-B3DC-BB093B71A8FB}" srcOrd="3" destOrd="0" parTransId="{779742C9-78F4-4A6E-BE9D-8AD675D879B1}" sibTransId="{7DB615BD-BD7F-48A5-B1C3-2E5B0B81E289}"/>
    <dgm:cxn modelId="{80939133-27A9-4FED-A5B1-5BE51AC73379}" type="presOf" srcId="{B77A2AA0-4413-44AB-BA0D-2E533325DBCB}" destId="{9644ECD0-36B0-49D9-A7C4-BD9233A86EFE}" srcOrd="0" destOrd="0" presId="urn:microsoft.com/office/officeart/2005/8/layout/orgChart1"/>
    <dgm:cxn modelId="{28431FD8-A3E3-4069-BFD3-BE9CA2FB2CC2}" type="presOf" srcId="{B77A2AA0-4413-44AB-BA0D-2E533325DBCB}" destId="{9FE569CC-46A7-4004-8EB1-BDC4249BED8F}" srcOrd="1" destOrd="0" presId="urn:microsoft.com/office/officeart/2005/8/layout/orgChart1"/>
    <dgm:cxn modelId="{F8C3D37B-7BB7-4D27-A962-6CBBA640F0DC}" type="presOf" srcId="{65DEC28C-545A-4F6E-B481-D11E8FC78295}" destId="{37BFDDA7-3951-45E3-95CE-7E8B0CE147B6}" srcOrd="0" destOrd="0" presId="urn:microsoft.com/office/officeart/2005/8/layout/orgChart1"/>
    <dgm:cxn modelId="{21197995-E35B-47F3-8AF4-6D1F7540483C}" srcId="{B77A2AA0-4413-44AB-BA0D-2E533325DBCB}" destId="{E0860F2E-8286-4093-8FD7-367057E5DF6E}" srcOrd="0" destOrd="0" parTransId="{5089AE3D-09F2-4BC5-9527-72AF48DC97E3}" sibTransId="{4B10FBEE-B458-448F-81F7-502654C2DD3F}"/>
    <dgm:cxn modelId="{8B62E311-4769-4BCF-A60E-12E14AA9AB6A}" type="presOf" srcId="{34731B2F-F703-4622-A472-B052212812FE}" destId="{DA56943A-028B-4A7F-876E-2F0CC9095FD2}" srcOrd="1" destOrd="0" presId="urn:microsoft.com/office/officeart/2005/8/layout/orgChart1"/>
    <dgm:cxn modelId="{1363F825-AB23-4455-83F2-5D7AFFAE8D98}" srcId="{C959294B-12A1-4581-AC35-650F4508F418}" destId="{B77A2AA0-4413-44AB-BA0D-2E533325DBCB}" srcOrd="0" destOrd="0" parTransId="{1D6E5C47-0D62-4B50-92EB-01046447956D}" sibTransId="{4C8D0E78-89BE-4E5C-A1A3-AB3D8742D1D9}"/>
    <dgm:cxn modelId="{49565EA1-05AE-41AE-BC8C-7560E2163B82}" type="presOf" srcId="{5AC55F57-AB06-4251-8DF2-0E501176F8B5}" destId="{5633AD70-F929-400D-BEBB-E9B74D8EBF1A}" srcOrd="0" destOrd="0" presId="urn:microsoft.com/office/officeart/2005/8/layout/orgChart1"/>
    <dgm:cxn modelId="{F6CA9D40-BA98-4799-9B2C-B6DEDD60BAA3}" type="presOf" srcId="{5089AE3D-09F2-4BC5-9527-72AF48DC97E3}" destId="{6F262390-5A1D-4734-8384-D473976570A6}" srcOrd="0" destOrd="0" presId="urn:microsoft.com/office/officeart/2005/8/layout/orgChart1"/>
    <dgm:cxn modelId="{4B50DE27-ADCF-4769-9304-2E9E319B1204}" type="presOf" srcId="{5AC55F57-AB06-4251-8DF2-0E501176F8B5}" destId="{B473BE37-0C5E-43ED-93B5-DE1D7A6DE2BE}" srcOrd="1" destOrd="0" presId="urn:microsoft.com/office/officeart/2005/8/layout/orgChart1"/>
    <dgm:cxn modelId="{72B0198A-E48D-4664-B745-2D078C78FA3F}" srcId="{B77A2AA0-4413-44AB-BA0D-2E533325DBCB}" destId="{34731B2F-F703-4622-A472-B052212812FE}" srcOrd="1" destOrd="0" parTransId="{65DEC28C-545A-4F6E-B481-D11E8FC78295}" sibTransId="{4C912178-449A-42CE-A1EE-EB918C4F84B2}"/>
    <dgm:cxn modelId="{C7851154-5C93-46CA-9BA4-197B34C895D4}" type="presOf" srcId="{241BB2B1-C803-43E3-B3DC-BB093B71A8FB}" destId="{A80114D2-F909-44C5-98F1-E436A6E8B1A3}" srcOrd="1" destOrd="0" presId="urn:microsoft.com/office/officeart/2005/8/layout/orgChart1"/>
    <dgm:cxn modelId="{B1C861CD-02B2-4ECF-A533-46DC3F5A5D46}" type="presOf" srcId="{241BB2B1-C803-43E3-B3DC-BB093B71A8FB}" destId="{E4CA55B3-80D3-4454-9968-EAFC1A97D87E}" srcOrd="0" destOrd="0" presId="urn:microsoft.com/office/officeart/2005/8/layout/orgChart1"/>
    <dgm:cxn modelId="{94887D18-E5B3-4055-BDC5-C81787673C11}" type="presOf" srcId="{E0860F2E-8286-4093-8FD7-367057E5DF6E}" destId="{A60B25CE-3A6F-489F-A85C-922C390A61DD}" srcOrd="0" destOrd="0" presId="urn:microsoft.com/office/officeart/2005/8/layout/orgChart1"/>
    <dgm:cxn modelId="{E0217216-9153-4EA9-BF10-FEA3F1BADAD7}" type="presOf" srcId="{90340926-3A9E-4298-8CF6-89829BCE71D7}" destId="{97FC142C-BFCB-477E-8688-9946A577B646}" srcOrd="0" destOrd="0" presId="urn:microsoft.com/office/officeart/2005/8/layout/orgChart1"/>
    <dgm:cxn modelId="{136C041D-5FBA-42C1-8C58-DE282EF254F1}" type="presOf" srcId="{779742C9-78F4-4A6E-BE9D-8AD675D879B1}" destId="{E7E2379C-DEC3-4720-8AD3-8BC4FBB7E36D}" srcOrd="0" destOrd="0" presId="urn:microsoft.com/office/officeart/2005/8/layout/orgChart1"/>
    <dgm:cxn modelId="{3822C374-858A-4A95-AEAE-970C36B21E2B}" type="presOf" srcId="{C959294B-12A1-4581-AC35-650F4508F418}" destId="{CDF6DD20-4E78-4396-9090-87FCE5F8E55A}" srcOrd="0" destOrd="0" presId="urn:microsoft.com/office/officeart/2005/8/layout/orgChart1"/>
    <dgm:cxn modelId="{16B4EB02-F997-463A-8E00-7687D44586B2}" srcId="{B77A2AA0-4413-44AB-BA0D-2E533325DBCB}" destId="{5AC55F57-AB06-4251-8DF2-0E501176F8B5}" srcOrd="2" destOrd="0" parTransId="{90340926-3A9E-4298-8CF6-89829BCE71D7}" sibTransId="{993F34D7-2398-453A-A0B4-02EDC6C51256}"/>
    <dgm:cxn modelId="{80FF4D3C-5DA2-4165-94C6-C87E7C4779BE}" type="presParOf" srcId="{CDF6DD20-4E78-4396-9090-87FCE5F8E55A}" destId="{40F8A957-FB73-4C13-8EF5-FFB175E34873}" srcOrd="0" destOrd="0" presId="urn:microsoft.com/office/officeart/2005/8/layout/orgChart1"/>
    <dgm:cxn modelId="{0951DA34-EAF0-4E38-97EA-6834ACACA0E6}" type="presParOf" srcId="{40F8A957-FB73-4C13-8EF5-FFB175E34873}" destId="{359B82CF-F76B-41EB-9996-AB717F3DB9CC}" srcOrd="0" destOrd="0" presId="urn:microsoft.com/office/officeart/2005/8/layout/orgChart1"/>
    <dgm:cxn modelId="{8E7D56DF-75F9-4CC7-AA46-75424D798A46}" type="presParOf" srcId="{359B82CF-F76B-41EB-9996-AB717F3DB9CC}" destId="{9644ECD0-36B0-49D9-A7C4-BD9233A86EFE}" srcOrd="0" destOrd="0" presId="urn:microsoft.com/office/officeart/2005/8/layout/orgChart1"/>
    <dgm:cxn modelId="{A6766970-EE3B-4AB2-9B19-2625F95B0583}" type="presParOf" srcId="{359B82CF-F76B-41EB-9996-AB717F3DB9CC}" destId="{9FE569CC-46A7-4004-8EB1-BDC4249BED8F}" srcOrd="1" destOrd="0" presId="urn:microsoft.com/office/officeart/2005/8/layout/orgChart1"/>
    <dgm:cxn modelId="{77266362-8244-4B90-ABB6-80253316CAC1}" type="presParOf" srcId="{40F8A957-FB73-4C13-8EF5-FFB175E34873}" destId="{5F099261-452E-4AF2-B7BF-B895475182E3}" srcOrd="1" destOrd="0" presId="urn:microsoft.com/office/officeart/2005/8/layout/orgChart1"/>
    <dgm:cxn modelId="{7C6208E4-8C7E-4B6A-8034-314D3A2C6B63}" type="presParOf" srcId="{5F099261-452E-4AF2-B7BF-B895475182E3}" destId="{37BFDDA7-3951-45E3-95CE-7E8B0CE147B6}" srcOrd="0" destOrd="0" presId="urn:microsoft.com/office/officeart/2005/8/layout/orgChart1"/>
    <dgm:cxn modelId="{C826DACB-3413-44A7-A493-35C2AEC2C520}" type="presParOf" srcId="{5F099261-452E-4AF2-B7BF-B895475182E3}" destId="{2A62B571-F9D3-4004-970C-2964AB293AD0}" srcOrd="1" destOrd="0" presId="urn:microsoft.com/office/officeart/2005/8/layout/orgChart1"/>
    <dgm:cxn modelId="{8A75AC29-4547-4196-A7E0-BC2B0CA001B8}" type="presParOf" srcId="{2A62B571-F9D3-4004-970C-2964AB293AD0}" destId="{A8235825-C04A-463B-AAB3-341D6D73DE0E}" srcOrd="0" destOrd="0" presId="urn:microsoft.com/office/officeart/2005/8/layout/orgChart1"/>
    <dgm:cxn modelId="{8DBB1555-0255-47E4-A988-B981F936F64F}" type="presParOf" srcId="{A8235825-C04A-463B-AAB3-341D6D73DE0E}" destId="{369C4357-4629-4463-BCA2-EC50C9128C22}" srcOrd="0" destOrd="0" presId="urn:microsoft.com/office/officeart/2005/8/layout/orgChart1"/>
    <dgm:cxn modelId="{0AE15C7F-25C6-4C22-BB94-607265BA8FD3}" type="presParOf" srcId="{A8235825-C04A-463B-AAB3-341D6D73DE0E}" destId="{DA56943A-028B-4A7F-876E-2F0CC9095FD2}" srcOrd="1" destOrd="0" presId="urn:microsoft.com/office/officeart/2005/8/layout/orgChart1"/>
    <dgm:cxn modelId="{45914BC6-3DBF-4A0A-A89F-E592D86E5536}" type="presParOf" srcId="{2A62B571-F9D3-4004-970C-2964AB293AD0}" destId="{FDFF0716-6C85-47EC-AE29-D0C105A01906}" srcOrd="1" destOrd="0" presId="urn:microsoft.com/office/officeart/2005/8/layout/orgChart1"/>
    <dgm:cxn modelId="{585EACC4-8EE6-4A77-AE9B-D39D22376C8F}" type="presParOf" srcId="{2A62B571-F9D3-4004-970C-2964AB293AD0}" destId="{42C8B103-213F-43D2-BFC3-8A3415563A19}" srcOrd="2" destOrd="0" presId="urn:microsoft.com/office/officeart/2005/8/layout/orgChart1"/>
    <dgm:cxn modelId="{C5D48DCF-1C95-4400-9BA0-0A8BCF90FE8C}" type="presParOf" srcId="{5F099261-452E-4AF2-B7BF-B895475182E3}" destId="{97FC142C-BFCB-477E-8688-9946A577B646}" srcOrd="2" destOrd="0" presId="urn:microsoft.com/office/officeart/2005/8/layout/orgChart1"/>
    <dgm:cxn modelId="{EA58A2D0-4C1C-4D9D-970F-B60620F6F7BF}" type="presParOf" srcId="{5F099261-452E-4AF2-B7BF-B895475182E3}" destId="{B2B723AB-0342-4F8C-B6D7-DDB4EB3139E2}" srcOrd="3" destOrd="0" presId="urn:microsoft.com/office/officeart/2005/8/layout/orgChart1"/>
    <dgm:cxn modelId="{691E2408-F9DC-47E4-A33F-1933748A9985}" type="presParOf" srcId="{B2B723AB-0342-4F8C-B6D7-DDB4EB3139E2}" destId="{CDBB4057-5050-4338-8626-2F1D8FE86580}" srcOrd="0" destOrd="0" presId="urn:microsoft.com/office/officeart/2005/8/layout/orgChart1"/>
    <dgm:cxn modelId="{B04B7FF9-5671-4EA0-9881-76B06960F4DD}" type="presParOf" srcId="{CDBB4057-5050-4338-8626-2F1D8FE86580}" destId="{5633AD70-F929-400D-BEBB-E9B74D8EBF1A}" srcOrd="0" destOrd="0" presId="urn:microsoft.com/office/officeart/2005/8/layout/orgChart1"/>
    <dgm:cxn modelId="{767D871E-6090-4119-AAE1-AF4378849AB1}" type="presParOf" srcId="{CDBB4057-5050-4338-8626-2F1D8FE86580}" destId="{B473BE37-0C5E-43ED-93B5-DE1D7A6DE2BE}" srcOrd="1" destOrd="0" presId="urn:microsoft.com/office/officeart/2005/8/layout/orgChart1"/>
    <dgm:cxn modelId="{CD2A5AF7-A06A-48A7-9E91-1113403B4E9B}" type="presParOf" srcId="{B2B723AB-0342-4F8C-B6D7-DDB4EB3139E2}" destId="{79BFE118-3E2B-4A8A-9CF0-2A0FC5FD8269}" srcOrd="1" destOrd="0" presId="urn:microsoft.com/office/officeart/2005/8/layout/orgChart1"/>
    <dgm:cxn modelId="{1216D0DF-C9E1-41AE-B4B4-224D51C60EED}" type="presParOf" srcId="{B2B723AB-0342-4F8C-B6D7-DDB4EB3139E2}" destId="{9425A352-6C31-46A7-9731-6458AA9E2D51}" srcOrd="2" destOrd="0" presId="urn:microsoft.com/office/officeart/2005/8/layout/orgChart1"/>
    <dgm:cxn modelId="{89BD55FA-3675-4B30-9BB3-1C6081370E74}" type="presParOf" srcId="{5F099261-452E-4AF2-B7BF-B895475182E3}" destId="{E7E2379C-DEC3-4720-8AD3-8BC4FBB7E36D}" srcOrd="4" destOrd="0" presId="urn:microsoft.com/office/officeart/2005/8/layout/orgChart1"/>
    <dgm:cxn modelId="{92EF029E-2B17-4748-B4D5-A8A44BEBA3C1}" type="presParOf" srcId="{5F099261-452E-4AF2-B7BF-B895475182E3}" destId="{1EB5908B-C9CF-4B54-9AB6-A902CA003970}" srcOrd="5" destOrd="0" presId="urn:microsoft.com/office/officeart/2005/8/layout/orgChart1"/>
    <dgm:cxn modelId="{2FE42D6B-8DDF-40B5-91CC-94BAE0202D10}" type="presParOf" srcId="{1EB5908B-C9CF-4B54-9AB6-A902CA003970}" destId="{053C368E-10B2-4ABA-BA4F-3620420AB918}" srcOrd="0" destOrd="0" presId="urn:microsoft.com/office/officeart/2005/8/layout/orgChart1"/>
    <dgm:cxn modelId="{8066A2B0-BF3B-4715-8A20-14BE73EED891}" type="presParOf" srcId="{053C368E-10B2-4ABA-BA4F-3620420AB918}" destId="{E4CA55B3-80D3-4454-9968-EAFC1A97D87E}" srcOrd="0" destOrd="0" presId="urn:microsoft.com/office/officeart/2005/8/layout/orgChart1"/>
    <dgm:cxn modelId="{CBB26253-6103-466B-B45E-84B6B37844CE}" type="presParOf" srcId="{053C368E-10B2-4ABA-BA4F-3620420AB918}" destId="{A80114D2-F909-44C5-98F1-E436A6E8B1A3}" srcOrd="1" destOrd="0" presId="urn:microsoft.com/office/officeart/2005/8/layout/orgChart1"/>
    <dgm:cxn modelId="{524EA751-CEA9-4334-9260-CB8142B8EF8A}" type="presParOf" srcId="{1EB5908B-C9CF-4B54-9AB6-A902CA003970}" destId="{D52D0D8E-2862-4E0E-9EDB-91002771B77C}" srcOrd="1" destOrd="0" presId="urn:microsoft.com/office/officeart/2005/8/layout/orgChart1"/>
    <dgm:cxn modelId="{E94DE0FD-B23A-4519-93A4-168E28EFD9E8}" type="presParOf" srcId="{1EB5908B-C9CF-4B54-9AB6-A902CA003970}" destId="{0D4E7FD7-5E60-457E-97BB-ED7B58728142}" srcOrd="2" destOrd="0" presId="urn:microsoft.com/office/officeart/2005/8/layout/orgChart1"/>
    <dgm:cxn modelId="{CCE2C21C-94E1-4EE0-8BEC-52481C433E1E}" type="presParOf" srcId="{40F8A957-FB73-4C13-8EF5-FFB175E34873}" destId="{06B698F6-ACD0-457C-A039-9C26ECF60320}" srcOrd="2" destOrd="0" presId="urn:microsoft.com/office/officeart/2005/8/layout/orgChart1"/>
    <dgm:cxn modelId="{7E22023A-8A97-43AE-A1F5-2D766F664824}" type="presParOf" srcId="{06B698F6-ACD0-457C-A039-9C26ECF60320}" destId="{6F262390-5A1D-4734-8384-D473976570A6}" srcOrd="0" destOrd="0" presId="urn:microsoft.com/office/officeart/2005/8/layout/orgChart1"/>
    <dgm:cxn modelId="{50F04626-1C81-43C1-804D-5E3EA5DF9B62}" type="presParOf" srcId="{06B698F6-ACD0-457C-A039-9C26ECF60320}" destId="{9A371E1E-8C91-4DCC-A71F-9EA1BD70137D}" srcOrd="1" destOrd="0" presId="urn:microsoft.com/office/officeart/2005/8/layout/orgChart1"/>
    <dgm:cxn modelId="{93D64B8A-E814-4A0C-AC2B-8CB93360DCAD}" type="presParOf" srcId="{9A371E1E-8C91-4DCC-A71F-9EA1BD70137D}" destId="{D4B2C2F9-0635-41EB-816A-695A24F48F38}" srcOrd="0" destOrd="0" presId="urn:microsoft.com/office/officeart/2005/8/layout/orgChart1"/>
    <dgm:cxn modelId="{1DD8D58D-E7C9-4ABC-8608-7AF6F3AF34AE}" type="presParOf" srcId="{D4B2C2F9-0635-41EB-816A-695A24F48F38}" destId="{A60B25CE-3A6F-489F-A85C-922C390A61DD}" srcOrd="0" destOrd="0" presId="urn:microsoft.com/office/officeart/2005/8/layout/orgChart1"/>
    <dgm:cxn modelId="{0BF9C280-8365-4D21-AE54-6F3F19BF63D9}" type="presParOf" srcId="{D4B2C2F9-0635-41EB-816A-695A24F48F38}" destId="{050B284C-AF11-4952-A8CE-BAB50F4C8010}" srcOrd="1" destOrd="0" presId="urn:microsoft.com/office/officeart/2005/8/layout/orgChart1"/>
    <dgm:cxn modelId="{E4774C50-322E-41D2-A529-3191D0012B4D}" type="presParOf" srcId="{9A371E1E-8C91-4DCC-A71F-9EA1BD70137D}" destId="{62159104-1D68-4018-8558-BB315462ABC0}" srcOrd="1" destOrd="0" presId="urn:microsoft.com/office/officeart/2005/8/layout/orgChart1"/>
    <dgm:cxn modelId="{95EFA90B-8471-41FA-9924-61F544304208}" type="presParOf" srcId="{9A371E1E-8C91-4DCC-A71F-9EA1BD70137D}" destId="{EED3A3C7-8B12-4DC4-83DA-59E50B0C574B}"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B4A746A-B05A-4E77-BDAF-206A4BFAA40D}" type="doc">
      <dgm:prSet loTypeId="urn:microsoft.com/office/officeart/2005/8/layout/orgChart1" loCatId="hierarchy" qsTypeId="urn:microsoft.com/office/officeart/2005/8/quickstyle/simple1" qsCatId="simple" csTypeId="urn:microsoft.com/office/officeart/2005/8/colors/accent1_2" csCatId="accent1" phldr="1"/>
      <dgm:spPr/>
    </dgm:pt>
    <dgm:pt modelId="{7E46EA39-6104-41BF-8FA3-DF1F6A303CE1}">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dirty="0" smtClean="0">
              <a:ln>
                <a:noFill/>
              </a:ln>
              <a:solidFill>
                <a:schemeClr val="tx1"/>
              </a:solidFill>
              <a:effectLst/>
              <a:latin typeface="Arial" charset="0"/>
              <a:cs typeface="Arial" charset="0"/>
            </a:rPr>
            <a:t>Parks Director </a:t>
          </a:r>
        </a:p>
      </dgm:t>
    </dgm:pt>
    <dgm:pt modelId="{095A6310-4FF9-412B-995A-183C554860EC}" type="parTrans" cxnId="{B0A91689-5112-4681-8433-C16B7FE098AF}">
      <dgm:prSet/>
      <dgm:spPr/>
      <dgm:t>
        <a:bodyPr/>
        <a:lstStyle/>
        <a:p>
          <a:endParaRPr lang="en-US"/>
        </a:p>
      </dgm:t>
    </dgm:pt>
    <dgm:pt modelId="{4E2D68C1-6FF7-4CE2-8ECD-722BCB6EEC45}" type="sibTrans" cxnId="{B0A91689-5112-4681-8433-C16B7FE098AF}">
      <dgm:prSet/>
      <dgm:spPr/>
      <dgm:t>
        <a:bodyPr/>
        <a:lstStyle/>
        <a:p>
          <a:endParaRPr lang="en-US"/>
        </a:p>
      </dgm:t>
    </dgm:pt>
    <dgm:pt modelId="{CF200A4B-3CD2-426F-B5E6-CBD927625F9B}" type="asst">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dirty="0" smtClean="0">
              <a:ln>
                <a:noFill/>
              </a:ln>
              <a:solidFill>
                <a:schemeClr val="tx1"/>
              </a:solidFill>
              <a:effectLst/>
              <a:latin typeface="Arial" charset="0"/>
              <a:cs typeface="Arial" charset="0"/>
            </a:rPr>
            <a:t>Executive Assistant</a:t>
          </a:r>
        </a:p>
      </dgm:t>
    </dgm:pt>
    <dgm:pt modelId="{013DF00F-9ED7-41A9-9162-68162F092280}" type="parTrans" cxnId="{70A7AE94-2E6B-4C66-A6BA-F7D0ABCDDBDD}">
      <dgm:prSet/>
      <dgm:spPr/>
      <dgm:t>
        <a:bodyPr/>
        <a:lstStyle/>
        <a:p>
          <a:endParaRPr lang="en-US"/>
        </a:p>
      </dgm:t>
    </dgm:pt>
    <dgm:pt modelId="{8BBC0D66-DA6C-45DA-AE7E-A3909F0A01FE}" type="sibTrans" cxnId="{70A7AE94-2E6B-4C66-A6BA-F7D0ABCDDBDD}">
      <dgm:prSet/>
      <dgm:spPr/>
      <dgm:t>
        <a:bodyPr/>
        <a:lstStyle/>
        <a:p>
          <a:endParaRPr lang="en-US"/>
        </a:p>
      </dgm:t>
    </dgm:pt>
    <dgm:pt modelId="{C5EBB150-FD7F-4D75-A5D5-D1E01908268F}" type="asst">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dirty="0" smtClean="0">
              <a:ln>
                <a:noFill/>
              </a:ln>
              <a:solidFill>
                <a:schemeClr val="tx1"/>
              </a:solidFill>
              <a:effectLst/>
              <a:latin typeface="Arial" charset="0"/>
              <a:cs typeface="Arial" charset="0"/>
            </a:rPr>
            <a:t> Special Assistant</a:t>
          </a:r>
        </a:p>
      </dgm:t>
    </dgm:pt>
    <dgm:pt modelId="{3D1F1B46-D83F-439B-A6CA-81E62E73F551}" type="parTrans" cxnId="{0DDB4F15-2D48-4BFC-BA8F-395EC649AE4B}">
      <dgm:prSet/>
      <dgm:spPr/>
      <dgm:t>
        <a:bodyPr/>
        <a:lstStyle/>
        <a:p>
          <a:endParaRPr lang="en-US"/>
        </a:p>
      </dgm:t>
    </dgm:pt>
    <dgm:pt modelId="{7636B4C6-4F4C-4D13-8D43-FB9E4AF37289}" type="sibTrans" cxnId="{0DDB4F15-2D48-4BFC-BA8F-395EC649AE4B}">
      <dgm:prSet/>
      <dgm:spPr/>
      <dgm:t>
        <a:bodyPr/>
        <a:lstStyle/>
        <a:p>
          <a:endParaRPr lang="en-US"/>
        </a:p>
      </dgm:t>
    </dgm:pt>
    <dgm:pt modelId="{4F1AE674-4A0A-4141-B9DB-849446D684A8}">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dirty="0" smtClean="0">
              <a:ln>
                <a:noFill/>
              </a:ln>
              <a:solidFill>
                <a:schemeClr val="tx1"/>
              </a:solidFill>
              <a:effectLst/>
              <a:latin typeface="Arial" charset="0"/>
              <a:cs typeface="Arial" charset="0"/>
            </a:rPr>
            <a:t>Statewide Park Support Operations</a:t>
          </a:r>
        </a:p>
      </dgm:t>
    </dgm:pt>
    <dgm:pt modelId="{550BE32A-75FA-47FC-835E-78DB118308D8}" type="parTrans" cxnId="{B287BAC3-FEBE-4D42-9274-7CCD6533CFC4}">
      <dgm:prSet/>
      <dgm:spPr/>
      <dgm:t>
        <a:bodyPr/>
        <a:lstStyle/>
        <a:p>
          <a:endParaRPr lang="en-US"/>
        </a:p>
      </dgm:t>
    </dgm:pt>
    <dgm:pt modelId="{8474EABA-FA3E-41AC-8DA7-4FC0A0AA2DCB}" type="sibTrans" cxnId="{B287BAC3-FEBE-4D42-9274-7CCD6533CFC4}">
      <dgm:prSet/>
      <dgm:spPr/>
      <dgm:t>
        <a:bodyPr/>
        <a:lstStyle/>
        <a:p>
          <a:endParaRPr lang="en-US"/>
        </a:p>
      </dgm:t>
    </dgm:pt>
    <dgm:pt modelId="{F190BBC2-516F-4627-B488-19A2CE3E39CD}">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dirty="0" smtClean="0">
              <a:ln>
                <a:noFill/>
              </a:ln>
              <a:solidFill>
                <a:schemeClr val="tx1"/>
              </a:solidFill>
              <a:effectLst/>
              <a:latin typeface="Arial" charset="0"/>
              <a:cs typeface="Arial" charset="0"/>
            </a:rPr>
            <a:t>Statewide Mobile Maintenance </a:t>
          </a:r>
        </a:p>
      </dgm:t>
    </dgm:pt>
    <dgm:pt modelId="{40DF6D1B-B0D9-4352-A3CE-3CB8C920FBCE}" type="parTrans" cxnId="{3AE82797-5C8A-479D-9100-1DA68C4BD032}">
      <dgm:prSet/>
      <dgm:spPr/>
      <dgm:t>
        <a:bodyPr/>
        <a:lstStyle/>
        <a:p>
          <a:endParaRPr lang="en-US"/>
        </a:p>
      </dgm:t>
    </dgm:pt>
    <dgm:pt modelId="{4A88BD2A-200A-47C4-A2F8-CBC852E8718F}" type="sibTrans" cxnId="{3AE82797-5C8A-479D-9100-1DA68C4BD032}">
      <dgm:prSet/>
      <dgm:spPr/>
      <dgm:t>
        <a:bodyPr/>
        <a:lstStyle/>
        <a:p>
          <a:endParaRPr lang="en-US"/>
        </a:p>
      </dgm:t>
    </dgm:pt>
    <dgm:pt modelId="{2A4E4B57-861E-404C-A51C-B7906C4B86DB}">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dirty="0" smtClean="0">
              <a:ln>
                <a:noFill/>
              </a:ln>
              <a:solidFill>
                <a:schemeClr val="tx1"/>
              </a:solidFill>
              <a:effectLst/>
              <a:latin typeface="Arial" charset="0"/>
              <a:cs typeface="Arial" charset="0"/>
            </a:rPr>
            <a:t>Warehouse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dirty="0" smtClean="0">
              <a:ln>
                <a:noFill/>
              </a:ln>
              <a:solidFill>
                <a:schemeClr val="tx1"/>
              </a:solidFill>
              <a:effectLst/>
              <a:latin typeface="Arial" charset="0"/>
              <a:cs typeface="Arial" charset="0"/>
            </a:rPr>
            <a:t>Bulk Permitting</a:t>
          </a:r>
        </a:p>
      </dgm:t>
    </dgm:pt>
    <dgm:pt modelId="{F1CFD938-401A-443F-8E78-B978685A815D}" type="parTrans" cxnId="{6BEDA1FC-49A9-4C71-8C34-CC5BFB88310C}">
      <dgm:prSet/>
      <dgm:spPr/>
      <dgm:t>
        <a:bodyPr/>
        <a:lstStyle/>
        <a:p>
          <a:endParaRPr lang="en-US"/>
        </a:p>
      </dgm:t>
    </dgm:pt>
    <dgm:pt modelId="{308EDBB2-0A0D-4144-A1A4-67578F124529}" type="sibTrans" cxnId="{6BEDA1FC-49A9-4C71-8C34-CC5BFB88310C}">
      <dgm:prSet/>
      <dgm:spPr/>
      <dgm:t>
        <a:bodyPr/>
        <a:lstStyle/>
        <a:p>
          <a:endParaRPr lang="en-US"/>
        </a:p>
      </dgm:t>
    </dgm:pt>
    <dgm:pt modelId="{49F08340-4705-4B6E-966B-284087701FE9}">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dirty="0" smtClean="0">
              <a:ln>
                <a:noFill/>
              </a:ln>
              <a:solidFill>
                <a:schemeClr val="tx1"/>
              </a:solidFill>
              <a:effectLst/>
              <a:latin typeface="Arial" charset="0"/>
              <a:cs typeface="Arial" charset="0"/>
            </a:rPr>
            <a:t>Maintenance Support Unit </a:t>
          </a:r>
        </a:p>
      </dgm:t>
    </dgm:pt>
    <dgm:pt modelId="{7AA1C139-6208-418B-8487-B0E8C04E1C8A}" type="parTrans" cxnId="{8818E4AA-F1F7-4973-BF91-F9A4CB43E63C}">
      <dgm:prSet/>
      <dgm:spPr/>
      <dgm:t>
        <a:bodyPr/>
        <a:lstStyle/>
        <a:p>
          <a:endParaRPr lang="en-US"/>
        </a:p>
      </dgm:t>
    </dgm:pt>
    <dgm:pt modelId="{8623AB72-E4F9-45DF-BE77-7A7A69873DBB}" type="sibTrans" cxnId="{8818E4AA-F1F7-4973-BF91-F9A4CB43E63C}">
      <dgm:prSet/>
      <dgm:spPr/>
      <dgm:t>
        <a:bodyPr/>
        <a:lstStyle/>
        <a:p>
          <a:endParaRPr lang="en-US"/>
        </a:p>
      </dgm:t>
    </dgm:pt>
    <dgm:pt modelId="{756F50A6-3E23-47E6-928A-0DE7675EFC1D}">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dirty="0" smtClean="0">
              <a:ln>
                <a:noFill/>
              </a:ln>
              <a:solidFill>
                <a:schemeClr val="tx1"/>
              </a:solidFill>
              <a:effectLst/>
              <a:latin typeface="Arial" charset="0"/>
              <a:cs typeface="Arial" charset="0"/>
            </a:rPr>
            <a:t>Sign Shop</a:t>
          </a:r>
        </a:p>
      </dgm:t>
    </dgm:pt>
    <dgm:pt modelId="{52AF8F31-F819-4F78-B74E-C9BFA8A88C99}" type="parTrans" cxnId="{301CA151-F3B6-4D84-9F18-A25F715BDAEB}">
      <dgm:prSet/>
      <dgm:spPr/>
      <dgm:t>
        <a:bodyPr/>
        <a:lstStyle/>
        <a:p>
          <a:endParaRPr lang="en-US"/>
        </a:p>
      </dgm:t>
    </dgm:pt>
    <dgm:pt modelId="{D4B4D7EE-DFEF-44F5-A57C-35E8C6FC539E}" type="sibTrans" cxnId="{301CA151-F3B6-4D84-9F18-A25F715BDAEB}">
      <dgm:prSet/>
      <dgm:spPr/>
      <dgm:t>
        <a:bodyPr/>
        <a:lstStyle/>
        <a:p>
          <a:endParaRPr lang="en-US"/>
        </a:p>
      </dgm:t>
    </dgm:pt>
    <dgm:pt modelId="{58C5EA68-2DD7-4993-8DE8-C6454E761B81}">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dirty="0" smtClean="0">
              <a:ln>
                <a:noFill/>
              </a:ln>
              <a:solidFill>
                <a:schemeClr val="tx1"/>
              </a:solidFill>
              <a:effectLst/>
              <a:latin typeface="Arial" charset="0"/>
              <a:cs typeface="Arial" charset="0"/>
            </a:rPr>
            <a:t>Regions</a:t>
          </a:r>
        </a:p>
      </dgm:t>
    </dgm:pt>
    <dgm:pt modelId="{77E6FC69-B194-4F1B-8463-E7E28D7C4610}" type="parTrans" cxnId="{A0E5214A-02F5-4E84-A99F-034CC2E9CBA0}">
      <dgm:prSet/>
      <dgm:spPr/>
      <dgm:t>
        <a:bodyPr/>
        <a:lstStyle/>
        <a:p>
          <a:endParaRPr lang="en-US"/>
        </a:p>
      </dgm:t>
    </dgm:pt>
    <dgm:pt modelId="{06269C75-46D2-4D61-B488-DFD5E0C0A236}" type="sibTrans" cxnId="{A0E5214A-02F5-4E84-A99F-034CC2E9CBA0}">
      <dgm:prSet/>
      <dgm:spPr/>
      <dgm:t>
        <a:bodyPr/>
        <a:lstStyle/>
        <a:p>
          <a:endParaRPr lang="en-US"/>
        </a:p>
      </dgm:t>
    </dgm:pt>
    <dgm:pt modelId="{4FE1F7DC-98B8-4A2C-943C-1AAD137ECB29}">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dirty="0" smtClean="0">
              <a:ln>
                <a:noFill/>
              </a:ln>
              <a:solidFill>
                <a:schemeClr val="tx1"/>
              </a:solidFill>
              <a:effectLst/>
              <a:latin typeface="Arial" charset="0"/>
              <a:cs typeface="Arial" charset="0"/>
            </a:rPr>
            <a:t>District Managers</a:t>
          </a: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b="0" i="0" u="none" strike="noStrike" cap="none" normalizeH="0" baseline="0" dirty="0" smtClean="0">
            <a:ln>
              <a:noFill/>
            </a:ln>
            <a:solidFill>
              <a:schemeClr val="tx1"/>
            </a:solidFill>
            <a:effectLst/>
            <a:latin typeface="Arial" charset="0"/>
            <a:cs typeface="Arial" charset="0"/>
          </a:endParaRPr>
        </a:p>
      </dgm:t>
    </dgm:pt>
    <dgm:pt modelId="{8C998EE9-C38D-444E-8C8D-EAE0A04FAFC8}" type="parTrans" cxnId="{9A983341-B37E-467A-8E4D-9145946BBC82}">
      <dgm:prSet/>
      <dgm:spPr/>
      <dgm:t>
        <a:bodyPr/>
        <a:lstStyle/>
        <a:p>
          <a:endParaRPr lang="en-US"/>
        </a:p>
      </dgm:t>
    </dgm:pt>
    <dgm:pt modelId="{DAF5602C-C43E-40F8-A0BC-986A0C418420}" type="sibTrans" cxnId="{9A983341-B37E-467A-8E4D-9145946BBC82}">
      <dgm:prSet/>
      <dgm:spPr/>
      <dgm:t>
        <a:bodyPr/>
        <a:lstStyle/>
        <a:p>
          <a:endParaRPr lang="en-US"/>
        </a:p>
      </dgm:t>
    </dgm:pt>
    <dgm:pt modelId="{3193429B-BEDE-4625-829A-36AFC5317E84}">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dirty="0" smtClean="0">
              <a:ln>
                <a:noFill/>
              </a:ln>
              <a:solidFill>
                <a:schemeClr val="tx1"/>
              </a:solidFill>
              <a:effectLst/>
              <a:latin typeface="Arial" charset="0"/>
              <a:cs typeface="Arial" charset="0"/>
            </a:rPr>
            <a:t>F. O. T. L</a:t>
          </a:r>
        </a:p>
      </dgm:t>
    </dgm:pt>
    <dgm:pt modelId="{6A513D6F-9179-4142-861E-E354168B8E2D}" type="parTrans" cxnId="{BD95626B-7B01-41E5-AAA0-DA8128A34ABC}">
      <dgm:prSet/>
      <dgm:spPr/>
      <dgm:t>
        <a:bodyPr/>
        <a:lstStyle/>
        <a:p>
          <a:endParaRPr lang="en-US"/>
        </a:p>
      </dgm:t>
    </dgm:pt>
    <dgm:pt modelId="{8E7D94CC-F852-493E-ACB8-F8D040AA10FF}" type="sibTrans" cxnId="{BD95626B-7B01-41E5-AAA0-DA8128A34ABC}">
      <dgm:prSet/>
      <dgm:spPr/>
      <dgm:t>
        <a:bodyPr/>
        <a:lstStyle/>
        <a:p>
          <a:endParaRPr lang="en-US"/>
        </a:p>
      </dgm:t>
    </dgm:pt>
    <dgm:pt modelId="{16C09400-7E0A-4EBB-AC9A-4D42080B0B44}">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dirty="0" smtClean="0">
              <a:ln>
                <a:noFill/>
              </a:ln>
              <a:solidFill>
                <a:schemeClr val="tx1"/>
              </a:solidFill>
              <a:effectLst/>
              <a:latin typeface="Arial" charset="0"/>
              <a:cs typeface="Arial" charset="0"/>
            </a:rPr>
            <a:t>Admin/Finance Function</a:t>
          </a:r>
        </a:p>
      </dgm:t>
    </dgm:pt>
    <dgm:pt modelId="{AA72289D-6478-4A9F-955A-D8D88A205405}" type="parTrans" cxnId="{0BE31734-4CD9-42D8-AAD4-A7127732CE5F}">
      <dgm:prSet/>
      <dgm:spPr/>
      <dgm:t>
        <a:bodyPr/>
        <a:lstStyle/>
        <a:p>
          <a:endParaRPr lang="en-US"/>
        </a:p>
      </dgm:t>
    </dgm:pt>
    <dgm:pt modelId="{04843702-FA92-47CF-A06E-C3DFF746DCB0}" type="sibTrans" cxnId="{0BE31734-4CD9-42D8-AAD4-A7127732CE5F}">
      <dgm:prSet/>
      <dgm:spPr/>
      <dgm:t>
        <a:bodyPr/>
        <a:lstStyle/>
        <a:p>
          <a:endParaRPr lang="en-US"/>
        </a:p>
      </dgm:t>
    </dgm:pt>
    <dgm:pt modelId="{F60E0658-8D84-404C-938A-5F9ACED7C969}">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dirty="0" smtClean="0">
              <a:ln>
                <a:noFill/>
              </a:ln>
              <a:solidFill>
                <a:schemeClr val="tx1"/>
              </a:solidFill>
              <a:effectLst/>
              <a:latin typeface="Arial" charset="0"/>
              <a:cs typeface="Arial" charset="0"/>
            </a:rPr>
            <a:t>HR</a:t>
          </a:r>
        </a:p>
      </dgm:t>
    </dgm:pt>
    <dgm:pt modelId="{0D0A73A7-8F43-4735-8E69-0F39C182435A}" type="parTrans" cxnId="{3F9A95FE-BF7E-4AA8-A6AA-DAC9ABEBA77A}">
      <dgm:prSet/>
      <dgm:spPr/>
      <dgm:t>
        <a:bodyPr/>
        <a:lstStyle/>
        <a:p>
          <a:endParaRPr lang="en-US"/>
        </a:p>
      </dgm:t>
    </dgm:pt>
    <dgm:pt modelId="{CA47D162-5088-41FE-929D-8D50435CC77C}" type="sibTrans" cxnId="{3F9A95FE-BF7E-4AA8-A6AA-DAC9ABEBA77A}">
      <dgm:prSet/>
      <dgm:spPr/>
      <dgm:t>
        <a:bodyPr/>
        <a:lstStyle/>
        <a:p>
          <a:endParaRPr lang="en-US"/>
        </a:p>
      </dgm:t>
    </dgm:pt>
    <dgm:pt modelId="{4F8D185C-59E5-4DEB-8A2C-3C46BB91189B}">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dirty="0" smtClean="0">
              <a:ln>
                <a:noFill/>
              </a:ln>
              <a:solidFill>
                <a:schemeClr val="tx1"/>
              </a:solidFill>
              <a:effectLst/>
              <a:latin typeface="Arial" charset="0"/>
              <a:cs typeface="Arial" charset="0"/>
            </a:rPr>
            <a:t>Capital Budget/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dirty="0" smtClean="0">
              <a:ln>
                <a:noFill/>
              </a:ln>
              <a:solidFill>
                <a:schemeClr val="tx1"/>
              </a:solidFill>
              <a:effectLst/>
              <a:latin typeface="Arial" charset="0"/>
              <a:cs typeface="Arial" charset="0"/>
            </a:rPr>
            <a:t>Snow Ice accounts</a:t>
          </a: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b="0" i="0" u="none" strike="noStrike" cap="none" normalizeH="0" baseline="0" dirty="0" smtClean="0">
            <a:ln>
              <a:noFill/>
            </a:ln>
            <a:solidFill>
              <a:schemeClr val="tx1"/>
            </a:solidFill>
            <a:effectLst/>
            <a:latin typeface="Arial" charset="0"/>
            <a:cs typeface="Arial" charset="0"/>
          </a:endParaRPr>
        </a:p>
      </dgm:t>
    </dgm:pt>
    <dgm:pt modelId="{82C3E133-C37A-4068-AC52-597B56865C6C}" type="parTrans" cxnId="{6B0FF588-135E-4914-957B-895321F5FC77}">
      <dgm:prSet/>
      <dgm:spPr/>
      <dgm:t>
        <a:bodyPr/>
        <a:lstStyle/>
        <a:p>
          <a:endParaRPr lang="en-US"/>
        </a:p>
      </dgm:t>
    </dgm:pt>
    <dgm:pt modelId="{D0418C9B-DC38-418A-95E7-DAE5A2BC97D1}" type="sibTrans" cxnId="{6B0FF588-135E-4914-957B-895321F5FC77}">
      <dgm:prSet/>
      <dgm:spPr/>
      <dgm:t>
        <a:bodyPr/>
        <a:lstStyle/>
        <a:p>
          <a:endParaRPr lang="en-US"/>
        </a:p>
      </dgm:t>
    </dgm:pt>
    <dgm:pt modelId="{9019D632-CFEC-46F5-9C6A-F40B9E04A3DA}">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dirty="0" smtClean="0">
              <a:ln>
                <a:noFill/>
              </a:ln>
              <a:solidFill>
                <a:schemeClr val="tx1"/>
              </a:solidFill>
              <a:effectLst/>
              <a:latin typeface="Arial" charset="0"/>
              <a:cs typeface="Arial" charset="0"/>
            </a:rPr>
            <a:t>Operating Budget</a:t>
          </a:r>
        </a:p>
      </dgm:t>
    </dgm:pt>
    <dgm:pt modelId="{48561E08-515A-4A93-8E3C-8BFDEBD28982}" type="parTrans" cxnId="{15968B51-DCF5-4B73-A40C-8A1B3CE960F8}">
      <dgm:prSet/>
      <dgm:spPr/>
      <dgm:t>
        <a:bodyPr/>
        <a:lstStyle/>
        <a:p>
          <a:endParaRPr lang="en-US"/>
        </a:p>
      </dgm:t>
    </dgm:pt>
    <dgm:pt modelId="{213728FE-8BCE-47AC-B1D4-6F68C2A91EE0}" type="sibTrans" cxnId="{15968B51-DCF5-4B73-A40C-8A1B3CE960F8}">
      <dgm:prSet/>
      <dgm:spPr/>
      <dgm:t>
        <a:bodyPr/>
        <a:lstStyle/>
        <a:p>
          <a:endParaRPr lang="en-US"/>
        </a:p>
      </dgm:t>
    </dgm:pt>
    <dgm:pt modelId="{C0115C39-43E9-4743-B1F2-CE2BF4B7018E}">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dirty="0" smtClean="0">
              <a:ln>
                <a:noFill/>
              </a:ln>
              <a:solidFill>
                <a:schemeClr val="tx1"/>
              </a:solidFill>
              <a:effectLst/>
              <a:latin typeface="Arial" charset="0"/>
              <a:cs typeface="Arial" charset="0"/>
            </a:rPr>
            <a:t>Deputy Director </a:t>
          </a:r>
        </a:p>
      </dgm:t>
    </dgm:pt>
    <dgm:pt modelId="{3E8C1CC5-7E6F-4973-A18F-B8CE35991236}" type="sibTrans" cxnId="{26C12C7C-FDF0-4BE2-A882-DAD7CB34F8E1}">
      <dgm:prSet/>
      <dgm:spPr/>
      <dgm:t>
        <a:bodyPr/>
        <a:lstStyle/>
        <a:p>
          <a:endParaRPr lang="en-US"/>
        </a:p>
      </dgm:t>
    </dgm:pt>
    <dgm:pt modelId="{085583E6-AA5C-42AF-B02B-1C22EF69CAC5}" type="parTrans" cxnId="{26C12C7C-FDF0-4BE2-A882-DAD7CB34F8E1}">
      <dgm:prSet/>
      <dgm:spPr/>
      <dgm:t>
        <a:bodyPr/>
        <a:lstStyle/>
        <a:p>
          <a:endParaRPr lang="en-US"/>
        </a:p>
      </dgm:t>
    </dgm:pt>
    <dgm:pt modelId="{ED5E7FAD-C8D2-4C08-9B99-24DFE36A156C}">
      <dgm:prSet/>
      <dgm:spPr/>
      <dgm:t>
        <a:bodyPr/>
        <a:lstStyle/>
        <a:p>
          <a:r>
            <a:rPr lang="en-US" dirty="0" smtClean="0">
              <a:solidFill>
                <a:schemeClr val="tx1"/>
              </a:solidFill>
            </a:rPr>
            <a:t>Assistant Director/Chief of Recreation</a:t>
          </a:r>
          <a:endParaRPr lang="en-US" dirty="0">
            <a:solidFill>
              <a:schemeClr val="tx1"/>
            </a:solidFill>
          </a:endParaRPr>
        </a:p>
      </dgm:t>
    </dgm:pt>
    <dgm:pt modelId="{B07EB462-B470-4BE2-9767-FB66C1E5F3F5}" type="parTrans" cxnId="{B3E3C8DF-6C3C-41F9-AB6A-175D13C22829}">
      <dgm:prSet/>
      <dgm:spPr/>
      <dgm:t>
        <a:bodyPr/>
        <a:lstStyle/>
        <a:p>
          <a:endParaRPr lang="en-US"/>
        </a:p>
      </dgm:t>
    </dgm:pt>
    <dgm:pt modelId="{A895EE0D-993B-4498-88AD-92539936606F}" type="sibTrans" cxnId="{B3E3C8DF-6C3C-41F9-AB6A-175D13C22829}">
      <dgm:prSet/>
      <dgm:spPr/>
      <dgm:t>
        <a:bodyPr/>
        <a:lstStyle/>
        <a:p>
          <a:endParaRPr lang="en-US"/>
        </a:p>
      </dgm:t>
    </dgm:pt>
    <dgm:pt modelId="{429C26C9-A40E-4534-857E-0A1C2B3135E0}">
      <dgm:prSet/>
      <dgm:spPr/>
      <dgm:t>
        <a:bodyPr/>
        <a:lstStyle/>
        <a:p>
          <a:r>
            <a:rPr lang="en-US" dirty="0" smtClean="0">
              <a:solidFill>
                <a:schemeClr val="tx1">
                  <a:lumMod val="85000"/>
                  <a:lumOff val="15000"/>
                </a:schemeClr>
              </a:solidFill>
            </a:rPr>
            <a:t> Assistant Director for Visitor Services &amp;  Programming </a:t>
          </a:r>
          <a:endParaRPr lang="en-US" dirty="0">
            <a:solidFill>
              <a:schemeClr val="tx1">
                <a:lumMod val="85000"/>
                <a:lumOff val="15000"/>
              </a:schemeClr>
            </a:solidFill>
          </a:endParaRPr>
        </a:p>
      </dgm:t>
    </dgm:pt>
    <dgm:pt modelId="{88224B0E-6D3A-4E8B-9451-6F693540B13A}" type="parTrans" cxnId="{F5329D83-6FBA-4F8F-8236-025E636E8287}">
      <dgm:prSet/>
      <dgm:spPr/>
      <dgm:t>
        <a:bodyPr/>
        <a:lstStyle/>
        <a:p>
          <a:endParaRPr lang="en-US"/>
        </a:p>
      </dgm:t>
    </dgm:pt>
    <dgm:pt modelId="{7655DB04-FAC8-44D5-92C7-6BCFAC8733F7}" type="sibTrans" cxnId="{F5329D83-6FBA-4F8F-8236-025E636E8287}">
      <dgm:prSet/>
      <dgm:spPr/>
      <dgm:t>
        <a:bodyPr/>
        <a:lstStyle/>
        <a:p>
          <a:endParaRPr lang="en-US"/>
        </a:p>
      </dgm:t>
    </dgm:pt>
    <dgm:pt modelId="{5A13A4F9-94B5-475F-94AF-55C1451CF97A}">
      <dgm:prSet/>
      <dgm:spPr/>
      <dgm:t>
        <a:bodyPr/>
        <a:lstStyle/>
        <a:p>
          <a:r>
            <a:rPr lang="en-US" dirty="0" smtClean="0">
              <a:solidFill>
                <a:schemeClr val="tx1"/>
              </a:solidFill>
            </a:rPr>
            <a:t>Rink and Pool oversight</a:t>
          </a:r>
          <a:endParaRPr lang="en-US" dirty="0">
            <a:solidFill>
              <a:schemeClr val="tx1"/>
            </a:solidFill>
          </a:endParaRPr>
        </a:p>
      </dgm:t>
    </dgm:pt>
    <dgm:pt modelId="{7BCACEA3-8300-4349-A9E7-73BD09EA1941}" type="parTrans" cxnId="{A125B7D4-9FF7-44E2-9330-E141293D00C3}">
      <dgm:prSet/>
      <dgm:spPr/>
      <dgm:t>
        <a:bodyPr/>
        <a:lstStyle/>
        <a:p>
          <a:endParaRPr lang="en-US"/>
        </a:p>
      </dgm:t>
    </dgm:pt>
    <dgm:pt modelId="{90B30D14-7432-4E94-96CF-5EA0A1CB1EF1}" type="sibTrans" cxnId="{A125B7D4-9FF7-44E2-9330-E141293D00C3}">
      <dgm:prSet/>
      <dgm:spPr/>
      <dgm:t>
        <a:bodyPr/>
        <a:lstStyle/>
        <a:p>
          <a:endParaRPr lang="en-US"/>
        </a:p>
      </dgm:t>
    </dgm:pt>
    <dgm:pt modelId="{C3A2832C-0340-4980-B30B-21D18A30C4B4}" type="pres">
      <dgm:prSet presAssocID="{5B4A746A-B05A-4E77-BDAF-206A4BFAA40D}" presName="hierChild1" presStyleCnt="0">
        <dgm:presLayoutVars>
          <dgm:orgChart val="1"/>
          <dgm:chPref val="1"/>
          <dgm:dir/>
          <dgm:animOne val="branch"/>
          <dgm:animLvl val="lvl"/>
          <dgm:resizeHandles/>
        </dgm:presLayoutVars>
      </dgm:prSet>
      <dgm:spPr/>
    </dgm:pt>
    <dgm:pt modelId="{CC5FD746-30C5-458C-99C3-79006E9118A6}" type="pres">
      <dgm:prSet presAssocID="{7E46EA39-6104-41BF-8FA3-DF1F6A303CE1}" presName="hierRoot1" presStyleCnt="0">
        <dgm:presLayoutVars>
          <dgm:hierBranch/>
        </dgm:presLayoutVars>
      </dgm:prSet>
      <dgm:spPr/>
    </dgm:pt>
    <dgm:pt modelId="{4C609CD6-C724-416F-9A15-EAE08059FFF8}" type="pres">
      <dgm:prSet presAssocID="{7E46EA39-6104-41BF-8FA3-DF1F6A303CE1}" presName="rootComposite1" presStyleCnt="0"/>
      <dgm:spPr/>
    </dgm:pt>
    <dgm:pt modelId="{C6D634A3-37DE-4FB1-88B9-9E78C00D454F}" type="pres">
      <dgm:prSet presAssocID="{7E46EA39-6104-41BF-8FA3-DF1F6A303CE1}" presName="rootText1" presStyleLbl="node0" presStyleIdx="0" presStyleCnt="1">
        <dgm:presLayoutVars>
          <dgm:chPref val="3"/>
        </dgm:presLayoutVars>
      </dgm:prSet>
      <dgm:spPr/>
      <dgm:t>
        <a:bodyPr/>
        <a:lstStyle/>
        <a:p>
          <a:endParaRPr lang="en-US"/>
        </a:p>
      </dgm:t>
    </dgm:pt>
    <dgm:pt modelId="{01A72F46-B7F3-4C10-89B7-78EBBD3B46D7}" type="pres">
      <dgm:prSet presAssocID="{7E46EA39-6104-41BF-8FA3-DF1F6A303CE1}" presName="rootConnector1" presStyleLbl="node1" presStyleIdx="0" presStyleCnt="0"/>
      <dgm:spPr/>
      <dgm:t>
        <a:bodyPr/>
        <a:lstStyle/>
        <a:p>
          <a:endParaRPr lang="en-US"/>
        </a:p>
      </dgm:t>
    </dgm:pt>
    <dgm:pt modelId="{8A458B1F-E869-49A4-B81A-A97C3DBDAEFE}" type="pres">
      <dgm:prSet presAssocID="{7E46EA39-6104-41BF-8FA3-DF1F6A303CE1}" presName="hierChild2" presStyleCnt="0"/>
      <dgm:spPr/>
    </dgm:pt>
    <dgm:pt modelId="{E2FB69ED-8F3B-4088-AC4E-00E1E02D8351}" type="pres">
      <dgm:prSet presAssocID="{B07EB462-B470-4BE2-9767-FB66C1E5F3F5}" presName="Name35" presStyleLbl="parChTrans1D2" presStyleIdx="0" presStyleCnt="4"/>
      <dgm:spPr/>
      <dgm:t>
        <a:bodyPr/>
        <a:lstStyle/>
        <a:p>
          <a:endParaRPr lang="en-US"/>
        </a:p>
      </dgm:t>
    </dgm:pt>
    <dgm:pt modelId="{0F97A5F4-A0A6-4F21-A55A-2E86CE706005}" type="pres">
      <dgm:prSet presAssocID="{ED5E7FAD-C8D2-4C08-9B99-24DFE36A156C}" presName="hierRoot2" presStyleCnt="0">
        <dgm:presLayoutVars>
          <dgm:hierBranch val="init"/>
        </dgm:presLayoutVars>
      </dgm:prSet>
      <dgm:spPr/>
    </dgm:pt>
    <dgm:pt modelId="{3306A6EC-4D6E-4472-87E3-61122C974678}" type="pres">
      <dgm:prSet presAssocID="{ED5E7FAD-C8D2-4C08-9B99-24DFE36A156C}" presName="rootComposite" presStyleCnt="0"/>
      <dgm:spPr/>
    </dgm:pt>
    <dgm:pt modelId="{BE381DC5-FE07-40C3-9753-A46DAF910AE5}" type="pres">
      <dgm:prSet presAssocID="{ED5E7FAD-C8D2-4C08-9B99-24DFE36A156C}" presName="rootText" presStyleLbl="node2" presStyleIdx="0" presStyleCnt="3">
        <dgm:presLayoutVars>
          <dgm:chPref val="3"/>
        </dgm:presLayoutVars>
      </dgm:prSet>
      <dgm:spPr/>
      <dgm:t>
        <a:bodyPr/>
        <a:lstStyle/>
        <a:p>
          <a:endParaRPr lang="en-US"/>
        </a:p>
      </dgm:t>
    </dgm:pt>
    <dgm:pt modelId="{95772D03-CBBB-4D79-9884-B6D4ED2E6959}" type="pres">
      <dgm:prSet presAssocID="{ED5E7FAD-C8D2-4C08-9B99-24DFE36A156C}" presName="rootConnector" presStyleLbl="node2" presStyleIdx="0" presStyleCnt="3"/>
      <dgm:spPr/>
      <dgm:t>
        <a:bodyPr/>
        <a:lstStyle/>
        <a:p>
          <a:endParaRPr lang="en-US"/>
        </a:p>
      </dgm:t>
    </dgm:pt>
    <dgm:pt modelId="{28999AF1-5414-4EF7-8892-6CDA2A870A25}" type="pres">
      <dgm:prSet presAssocID="{ED5E7FAD-C8D2-4C08-9B99-24DFE36A156C}" presName="hierChild4" presStyleCnt="0"/>
      <dgm:spPr/>
    </dgm:pt>
    <dgm:pt modelId="{89D0B45A-7559-4FDD-B2A7-42F6E9CA26D7}" type="pres">
      <dgm:prSet presAssocID="{ED5E7FAD-C8D2-4C08-9B99-24DFE36A156C}" presName="hierChild5" presStyleCnt="0"/>
      <dgm:spPr/>
    </dgm:pt>
    <dgm:pt modelId="{58630165-2BBB-4882-9146-8485E08A03D8}" type="pres">
      <dgm:prSet presAssocID="{085583E6-AA5C-42AF-B02B-1C22EF69CAC5}" presName="Name35" presStyleLbl="parChTrans1D2" presStyleIdx="1" presStyleCnt="4"/>
      <dgm:spPr/>
      <dgm:t>
        <a:bodyPr/>
        <a:lstStyle/>
        <a:p>
          <a:endParaRPr lang="en-US"/>
        </a:p>
      </dgm:t>
    </dgm:pt>
    <dgm:pt modelId="{D55C5F16-C082-4753-AD46-6AD6CD836FB6}" type="pres">
      <dgm:prSet presAssocID="{C0115C39-43E9-4743-B1F2-CE2BF4B7018E}" presName="hierRoot2" presStyleCnt="0">
        <dgm:presLayoutVars>
          <dgm:hierBranch/>
        </dgm:presLayoutVars>
      </dgm:prSet>
      <dgm:spPr/>
    </dgm:pt>
    <dgm:pt modelId="{E697A2DA-E75E-45F3-BC28-0F3C84A23560}" type="pres">
      <dgm:prSet presAssocID="{C0115C39-43E9-4743-B1F2-CE2BF4B7018E}" presName="rootComposite" presStyleCnt="0"/>
      <dgm:spPr/>
    </dgm:pt>
    <dgm:pt modelId="{11669BEF-B41A-43C2-9EA1-CFF2FAE2C5AB}" type="pres">
      <dgm:prSet presAssocID="{C0115C39-43E9-4743-B1F2-CE2BF4B7018E}" presName="rootText" presStyleLbl="node2" presStyleIdx="1" presStyleCnt="3">
        <dgm:presLayoutVars>
          <dgm:chPref val="3"/>
        </dgm:presLayoutVars>
      </dgm:prSet>
      <dgm:spPr/>
      <dgm:t>
        <a:bodyPr/>
        <a:lstStyle/>
        <a:p>
          <a:endParaRPr lang="en-US"/>
        </a:p>
      </dgm:t>
    </dgm:pt>
    <dgm:pt modelId="{ACB1957E-E52F-4622-A2D1-C44443CF64CC}" type="pres">
      <dgm:prSet presAssocID="{C0115C39-43E9-4743-B1F2-CE2BF4B7018E}" presName="rootConnector" presStyleLbl="node2" presStyleIdx="1" presStyleCnt="3"/>
      <dgm:spPr/>
      <dgm:t>
        <a:bodyPr/>
        <a:lstStyle/>
        <a:p>
          <a:endParaRPr lang="en-US"/>
        </a:p>
      </dgm:t>
    </dgm:pt>
    <dgm:pt modelId="{880BD23B-188D-4725-9F79-AC2FB9DF8735}" type="pres">
      <dgm:prSet presAssocID="{C0115C39-43E9-4743-B1F2-CE2BF4B7018E}" presName="hierChild4" presStyleCnt="0"/>
      <dgm:spPr/>
    </dgm:pt>
    <dgm:pt modelId="{5A435AA4-F5DD-4E15-9ED7-785AD7FC96E0}" type="pres">
      <dgm:prSet presAssocID="{550BE32A-75FA-47FC-835E-78DB118308D8}" presName="Name35" presStyleLbl="parChTrans1D3" presStyleIdx="0" presStyleCnt="4"/>
      <dgm:spPr/>
      <dgm:t>
        <a:bodyPr/>
        <a:lstStyle/>
        <a:p>
          <a:endParaRPr lang="en-US"/>
        </a:p>
      </dgm:t>
    </dgm:pt>
    <dgm:pt modelId="{14CFB51B-65AB-42A2-87AA-CD17DB4E02B3}" type="pres">
      <dgm:prSet presAssocID="{4F1AE674-4A0A-4141-B9DB-849446D684A8}" presName="hierRoot2" presStyleCnt="0">
        <dgm:presLayoutVars>
          <dgm:hierBranch val="r"/>
        </dgm:presLayoutVars>
      </dgm:prSet>
      <dgm:spPr/>
    </dgm:pt>
    <dgm:pt modelId="{CD82A082-E1D3-4C35-A060-148BAFDB0FA4}" type="pres">
      <dgm:prSet presAssocID="{4F1AE674-4A0A-4141-B9DB-849446D684A8}" presName="rootComposite" presStyleCnt="0"/>
      <dgm:spPr/>
    </dgm:pt>
    <dgm:pt modelId="{317B2A38-D55D-48FC-A7F5-863226BCB90E}" type="pres">
      <dgm:prSet presAssocID="{4F1AE674-4A0A-4141-B9DB-849446D684A8}" presName="rootText" presStyleLbl="node3" presStyleIdx="0" presStyleCnt="3">
        <dgm:presLayoutVars>
          <dgm:chPref val="3"/>
        </dgm:presLayoutVars>
      </dgm:prSet>
      <dgm:spPr/>
      <dgm:t>
        <a:bodyPr/>
        <a:lstStyle/>
        <a:p>
          <a:endParaRPr lang="en-US"/>
        </a:p>
      </dgm:t>
    </dgm:pt>
    <dgm:pt modelId="{AC249D32-201A-40EC-956F-04B0173C5907}" type="pres">
      <dgm:prSet presAssocID="{4F1AE674-4A0A-4141-B9DB-849446D684A8}" presName="rootConnector" presStyleLbl="node3" presStyleIdx="0" presStyleCnt="3"/>
      <dgm:spPr/>
      <dgm:t>
        <a:bodyPr/>
        <a:lstStyle/>
        <a:p>
          <a:endParaRPr lang="en-US"/>
        </a:p>
      </dgm:t>
    </dgm:pt>
    <dgm:pt modelId="{7255BE0F-9396-4A2E-B021-06207BAC6E28}" type="pres">
      <dgm:prSet presAssocID="{4F1AE674-4A0A-4141-B9DB-849446D684A8}" presName="hierChild4" presStyleCnt="0"/>
      <dgm:spPr/>
    </dgm:pt>
    <dgm:pt modelId="{D8A35AB6-C2EE-49BE-983D-A95D74C613B5}" type="pres">
      <dgm:prSet presAssocID="{40DF6D1B-B0D9-4352-A3CE-3CB8C920FBCE}" presName="Name50" presStyleLbl="parChTrans1D4" presStyleIdx="0" presStyleCnt="10"/>
      <dgm:spPr/>
      <dgm:t>
        <a:bodyPr/>
        <a:lstStyle/>
        <a:p>
          <a:endParaRPr lang="en-US"/>
        </a:p>
      </dgm:t>
    </dgm:pt>
    <dgm:pt modelId="{9C1E3D48-1C08-4BDA-8AA5-E6E314795652}" type="pres">
      <dgm:prSet presAssocID="{F190BBC2-516F-4627-B488-19A2CE3E39CD}" presName="hierRoot2" presStyleCnt="0">
        <dgm:presLayoutVars>
          <dgm:hierBranch val="r"/>
        </dgm:presLayoutVars>
      </dgm:prSet>
      <dgm:spPr/>
    </dgm:pt>
    <dgm:pt modelId="{4668E0A5-05DA-42A5-BC8A-0AFEB40EF63A}" type="pres">
      <dgm:prSet presAssocID="{F190BBC2-516F-4627-B488-19A2CE3E39CD}" presName="rootComposite" presStyleCnt="0"/>
      <dgm:spPr/>
    </dgm:pt>
    <dgm:pt modelId="{86051B2D-E8E4-450C-B086-ABED98CE6D55}" type="pres">
      <dgm:prSet presAssocID="{F190BBC2-516F-4627-B488-19A2CE3E39CD}" presName="rootText" presStyleLbl="node4" presStyleIdx="0" presStyleCnt="10">
        <dgm:presLayoutVars>
          <dgm:chPref val="3"/>
        </dgm:presLayoutVars>
      </dgm:prSet>
      <dgm:spPr/>
      <dgm:t>
        <a:bodyPr/>
        <a:lstStyle/>
        <a:p>
          <a:endParaRPr lang="en-US"/>
        </a:p>
      </dgm:t>
    </dgm:pt>
    <dgm:pt modelId="{41EB0736-C71F-46E3-88EB-F5F6C19A4268}" type="pres">
      <dgm:prSet presAssocID="{F190BBC2-516F-4627-B488-19A2CE3E39CD}" presName="rootConnector" presStyleLbl="node4" presStyleIdx="0" presStyleCnt="10"/>
      <dgm:spPr/>
      <dgm:t>
        <a:bodyPr/>
        <a:lstStyle/>
        <a:p>
          <a:endParaRPr lang="en-US"/>
        </a:p>
      </dgm:t>
    </dgm:pt>
    <dgm:pt modelId="{3EFCBB9D-8C84-4071-A23B-6FE58EAD9FF1}" type="pres">
      <dgm:prSet presAssocID="{F190BBC2-516F-4627-B488-19A2CE3E39CD}" presName="hierChild4" presStyleCnt="0"/>
      <dgm:spPr/>
    </dgm:pt>
    <dgm:pt modelId="{C4B7B398-D514-449E-9965-B15C25A14BD3}" type="pres">
      <dgm:prSet presAssocID="{F1CFD938-401A-443F-8E78-B978685A815D}" presName="Name50" presStyleLbl="parChTrans1D4" presStyleIdx="1" presStyleCnt="10"/>
      <dgm:spPr/>
      <dgm:t>
        <a:bodyPr/>
        <a:lstStyle/>
        <a:p>
          <a:endParaRPr lang="en-US"/>
        </a:p>
      </dgm:t>
    </dgm:pt>
    <dgm:pt modelId="{EE1F7166-5E50-42EF-961F-45ED6CB69A9C}" type="pres">
      <dgm:prSet presAssocID="{2A4E4B57-861E-404C-A51C-B7906C4B86DB}" presName="hierRoot2" presStyleCnt="0">
        <dgm:presLayoutVars>
          <dgm:hierBranch val="r"/>
        </dgm:presLayoutVars>
      </dgm:prSet>
      <dgm:spPr/>
    </dgm:pt>
    <dgm:pt modelId="{33289AAB-3FC8-4B87-91A4-B1B04C3C0D6A}" type="pres">
      <dgm:prSet presAssocID="{2A4E4B57-861E-404C-A51C-B7906C4B86DB}" presName="rootComposite" presStyleCnt="0"/>
      <dgm:spPr/>
    </dgm:pt>
    <dgm:pt modelId="{956E07E9-D50D-40A9-A9FB-F5B95144A3B7}" type="pres">
      <dgm:prSet presAssocID="{2A4E4B57-861E-404C-A51C-B7906C4B86DB}" presName="rootText" presStyleLbl="node4" presStyleIdx="1" presStyleCnt="10">
        <dgm:presLayoutVars>
          <dgm:chPref val="3"/>
        </dgm:presLayoutVars>
      </dgm:prSet>
      <dgm:spPr/>
      <dgm:t>
        <a:bodyPr/>
        <a:lstStyle/>
        <a:p>
          <a:endParaRPr lang="en-US"/>
        </a:p>
      </dgm:t>
    </dgm:pt>
    <dgm:pt modelId="{D7EC7F92-B17B-46FF-9AC3-5ED78140B7AD}" type="pres">
      <dgm:prSet presAssocID="{2A4E4B57-861E-404C-A51C-B7906C4B86DB}" presName="rootConnector" presStyleLbl="node4" presStyleIdx="1" presStyleCnt="10"/>
      <dgm:spPr/>
      <dgm:t>
        <a:bodyPr/>
        <a:lstStyle/>
        <a:p>
          <a:endParaRPr lang="en-US"/>
        </a:p>
      </dgm:t>
    </dgm:pt>
    <dgm:pt modelId="{E4DA5302-8B99-4851-8F2A-6B980B3C3F93}" type="pres">
      <dgm:prSet presAssocID="{2A4E4B57-861E-404C-A51C-B7906C4B86DB}" presName="hierChild4" presStyleCnt="0"/>
      <dgm:spPr/>
    </dgm:pt>
    <dgm:pt modelId="{A2B27122-287D-4189-8BA9-B32875E378EF}" type="pres">
      <dgm:prSet presAssocID="{7AA1C139-6208-418B-8487-B0E8C04E1C8A}" presName="Name50" presStyleLbl="parChTrans1D4" presStyleIdx="2" presStyleCnt="10"/>
      <dgm:spPr/>
      <dgm:t>
        <a:bodyPr/>
        <a:lstStyle/>
        <a:p>
          <a:endParaRPr lang="en-US"/>
        </a:p>
      </dgm:t>
    </dgm:pt>
    <dgm:pt modelId="{382D9B71-8B46-4C69-9A45-F46DD5458832}" type="pres">
      <dgm:prSet presAssocID="{49F08340-4705-4B6E-966B-284087701FE9}" presName="hierRoot2" presStyleCnt="0">
        <dgm:presLayoutVars>
          <dgm:hierBranch val="r"/>
        </dgm:presLayoutVars>
      </dgm:prSet>
      <dgm:spPr/>
    </dgm:pt>
    <dgm:pt modelId="{1447CDCA-1A36-4298-9202-20F019B7EB1C}" type="pres">
      <dgm:prSet presAssocID="{49F08340-4705-4B6E-966B-284087701FE9}" presName="rootComposite" presStyleCnt="0"/>
      <dgm:spPr/>
    </dgm:pt>
    <dgm:pt modelId="{FBF2E562-4C3F-4158-8F00-3748F45EF807}" type="pres">
      <dgm:prSet presAssocID="{49F08340-4705-4B6E-966B-284087701FE9}" presName="rootText" presStyleLbl="node4" presStyleIdx="2" presStyleCnt="10">
        <dgm:presLayoutVars>
          <dgm:chPref val="3"/>
        </dgm:presLayoutVars>
      </dgm:prSet>
      <dgm:spPr/>
      <dgm:t>
        <a:bodyPr/>
        <a:lstStyle/>
        <a:p>
          <a:endParaRPr lang="en-US"/>
        </a:p>
      </dgm:t>
    </dgm:pt>
    <dgm:pt modelId="{F94D0D52-8B14-4D31-AE22-71E43BF746DB}" type="pres">
      <dgm:prSet presAssocID="{49F08340-4705-4B6E-966B-284087701FE9}" presName="rootConnector" presStyleLbl="node4" presStyleIdx="2" presStyleCnt="10"/>
      <dgm:spPr/>
      <dgm:t>
        <a:bodyPr/>
        <a:lstStyle/>
        <a:p>
          <a:endParaRPr lang="en-US"/>
        </a:p>
      </dgm:t>
    </dgm:pt>
    <dgm:pt modelId="{5BE9D885-15E3-4AF2-B3F1-E32E770CC6B6}" type="pres">
      <dgm:prSet presAssocID="{49F08340-4705-4B6E-966B-284087701FE9}" presName="hierChild4" presStyleCnt="0"/>
      <dgm:spPr/>
    </dgm:pt>
    <dgm:pt modelId="{7302D8B2-967D-44F0-B308-374595056AEF}" type="pres">
      <dgm:prSet presAssocID="{52AF8F31-F819-4F78-B74E-C9BFA8A88C99}" presName="Name50" presStyleLbl="parChTrans1D4" presStyleIdx="3" presStyleCnt="10"/>
      <dgm:spPr/>
      <dgm:t>
        <a:bodyPr/>
        <a:lstStyle/>
        <a:p>
          <a:endParaRPr lang="en-US"/>
        </a:p>
      </dgm:t>
    </dgm:pt>
    <dgm:pt modelId="{F5EFFC5B-74CB-4018-897D-0D13631F7D3F}" type="pres">
      <dgm:prSet presAssocID="{756F50A6-3E23-47E6-928A-0DE7675EFC1D}" presName="hierRoot2" presStyleCnt="0">
        <dgm:presLayoutVars>
          <dgm:hierBranch val="r"/>
        </dgm:presLayoutVars>
      </dgm:prSet>
      <dgm:spPr/>
    </dgm:pt>
    <dgm:pt modelId="{E800285B-B85B-4488-A9DE-4E5C0917A582}" type="pres">
      <dgm:prSet presAssocID="{756F50A6-3E23-47E6-928A-0DE7675EFC1D}" presName="rootComposite" presStyleCnt="0"/>
      <dgm:spPr/>
    </dgm:pt>
    <dgm:pt modelId="{EAFADE59-C4F3-46C4-85AA-039D8632D0F1}" type="pres">
      <dgm:prSet presAssocID="{756F50A6-3E23-47E6-928A-0DE7675EFC1D}" presName="rootText" presStyleLbl="node4" presStyleIdx="3" presStyleCnt="10">
        <dgm:presLayoutVars>
          <dgm:chPref val="3"/>
        </dgm:presLayoutVars>
      </dgm:prSet>
      <dgm:spPr/>
      <dgm:t>
        <a:bodyPr/>
        <a:lstStyle/>
        <a:p>
          <a:endParaRPr lang="en-US"/>
        </a:p>
      </dgm:t>
    </dgm:pt>
    <dgm:pt modelId="{C4E90E04-9BB6-4E69-BC17-A639E558C633}" type="pres">
      <dgm:prSet presAssocID="{756F50A6-3E23-47E6-928A-0DE7675EFC1D}" presName="rootConnector" presStyleLbl="node4" presStyleIdx="3" presStyleCnt="10"/>
      <dgm:spPr/>
      <dgm:t>
        <a:bodyPr/>
        <a:lstStyle/>
        <a:p>
          <a:endParaRPr lang="en-US"/>
        </a:p>
      </dgm:t>
    </dgm:pt>
    <dgm:pt modelId="{96D3E8CD-376D-4876-B3D2-C3A9C0687B12}" type="pres">
      <dgm:prSet presAssocID="{756F50A6-3E23-47E6-928A-0DE7675EFC1D}" presName="hierChild4" presStyleCnt="0"/>
      <dgm:spPr/>
    </dgm:pt>
    <dgm:pt modelId="{0947C85F-6D07-47D2-A2BB-49074615255E}" type="pres">
      <dgm:prSet presAssocID="{756F50A6-3E23-47E6-928A-0DE7675EFC1D}" presName="hierChild5" presStyleCnt="0"/>
      <dgm:spPr/>
    </dgm:pt>
    <dgm:pt modelId="{13E83F59-BC8D-42FB-8E48-A486284D2636}" type="pres">
      <dgm:prSet presAssocID="{7BCACEA3-8300-4349-A9E7-73BD09EA1941}" presName="Name50" presStyleLbl="parChTrans1D4" presStyleIdx="4" presStyleCnt="10"/>
      <dgm:spPr/>
      <dgm:t>
        <a:bodyPr/>
        <a:lstStyle/>
        <a:p>
          <a:endParaRPr lang="en-US"/>
        </a:p>
      </dgm:t>
    </dgm:pt>
    <dgm:pt modelId="{CB165FFB-7EA0-442F-B73F-78D089F51FBF}" type="pres">
      <dgm:prSet presAssocID="{5A13A4F9-94B5-475F-94AF-55C1451CF97A}" presName="hierRoot2" presStyleCnt="0">
        <dgm:presLayoutVars>
          <dgm:hierBranch val="init"/>
        </dgm:presLayoutVars>
      </dgm:prSet>
      <dgm:spPr/>
    </dgm:pt>
    <dgm:pt modelId="{D0389BB0-6EA8-4C4F-9358-A4011554C8EF}" type="pres">
      <dgm:prSet presAssocID="{5A13A4F9-94B5-475F-94AF-55C1451CF97A}" presName="rootComposite" presStyleCnt="0"/>
      <dgm:spPr/>
    </dgm:pt>
    <dgm:pt modelId="{94C11C52-7C37-4144-97DC-445132EFA717}" type="pres">
      <dgm:prSet presAssocID="{5A13A4F9-94B5-475F-94AF-55C1451CF97A}" presName="rootText" presStyleLbl="node4" presStyleIdx="4" presStyleCnt="10">
        <dgm:presLayoutVars>
          <dgm:chPref val="3"/>
        </dgm:presLayoutVars>
      </dgm:prSet>
      <dgm:spPr/>
      <dgm:t>
        <a:bodyPr/>
        <a:lstStyle/>
        <a:p>
          <a:endParaRPr lang="en-US"/>
        </a:p>
      </dgm:t>
    </dgm:pt>
    <dgm:pt modelId="{512E8C8E-AF72-4BAC-9874-6A369C68E427}" type="pres">
      <dgm:prSet presAssocID="{5A13A4F9-94B5-475F-94AF-55C1451CF97A}" presName="rootConnector" presStyleLbl="node4" presStyleIdx="4" presStyleCnt="10"/>
      <dgm:spPr/>
      <dgm:t>
        <a:bodyPr/>
        <a:lstStyle/>
        <a:p>
          <a:endParaRPr lang="en-US"/>
        </a:p>
      </dgm:t>
    </dgm:pt>
    <dgm:pt modelId="{E0790E89-BB28-4EB2-AB91-8DF0EC492BB2}" type="pres">
      <dgm:prSet presAssocID="{5A13A4F9-94B5-475F-94AF-55C1451CF97A}" presName="hierChild4" presStyleCnt="0"/>
      <dgm:spPr/>
    </dgm:pt>
    <dgm:pt modelId="{2205F581-223A-47F2-9256-7940A3A8B223}" type="pres">
      <dgm:prSet presAssocID="{5A13A4F9-94B5-475F-94AF-55C1451CF97A}" presName="hierChild5" presStyleCnt="0"/>
      <dgm:spPr/>
    </dgm:pt>
    <dgm:pt modelId="{7543D6B6-FE66-4329-A848-748C938474E2}" type="pres">
      <dgm:prSet presAssocID="{49F08340-4705-4B6E-966B-284087701FE9}" presName="hierChild5" presStyleCnt="0"/>
      <dgm:spPr/>
    </dgm:pt>
    <dgm:pt modelId="{CE230AAA-3046-45F0-9A65-A99648E53820}" type="pres">
      <dgm:prSet presAssocID="{2A4E4B57-861E-404C-A51C-B7906C4B86DB}" presName="hierChild5" presStyleCnt="0"/>
      <dgm:spPr/>
    </dgm:pt>
    <dgm:pt modelId="{D31A0963-2BB7-4CE6-95B0-CA77C54553E8}" type="pres">
      <dgm:prSet presAssocID="{F190BBC2-516F-4627-B488-19A2CE3E39CD}" presName="hierChild5" presStyleCnt="0"/>
      <dgm:spPr/>
    </dgm:pt>
    <dgm:pt modelId="{32E149AB-DC2C-46B6-B01F-E13E72C1B9A4}" type="pres">
      <dgm:prSet presAssocID="{4F1AE674-4A0A-4141-B9DB-849446D684A8}" presName="hierChild5" presStyleCnt="0"/>
      <dgm:spPr/>
    </dgm:pt>
    <dgm:pt modelId="{8A450366-AC42-46AD-84A6-B8D557D0D8BA}" type="pres">
      <dgm:prSet presAssocID="{77E6FC69-B194-4F1B-8463-E7E28D7C4610}" presName="Name35" presStyleLbl="parChTrans1D3" presStyleIdx="1" presStyleCnt="4"/>
      <dgm:spPr/>
      <dgm:t>
        <a:bodyPr/>
        <a:lstStyle/>
        <a:p>
          <a:endParaRPr lang="en-US"/>
        </a:p>
      </dgm:t>
    </dgm:pt>
    <dgm:pt modelId="{7AEB4F13-006C-429D-BA25-FB317B82437A}" type="pres">
      <dgm:prSet presAssocID="{58C5EA68-2DD7-4993-8DE8-C6454E761B81}" presName="hierRoot2" presStyleCnt="0">
        <dgm:presLayoutVars>
          <dgm:hierBranch val="r"/>
        </dgm:presLayoutVars>
      </dgm:prSet>
      <dgm:spPr/>
    </dgm:pt>
    <dgm:pt modelId="{377CDD23-B43C-4A27-9105-195988D44CE7}" type="pres">
      <dgm:prSet presAssocID="{58C5EA68-2DD7-4993-8DE8-C6454E761B81}" presName="rootComposite" presStyleCnt="0"/>
      <dgm:spPr/>
    </dgm:pt>
    <dgm:pt modelId="{52A758A0-0F68-4F03-AB42-E7D771A66E04}" type="pres">
      <dgm:prSet presAssocID="{58C5EA68-2DD7-4993-8DE8-C6454E761B81}" presName="rootText" presStyleLbl="node3" presStyleIdx="1" presStyleCnt="3" custLinFactNeighborX="-1465" custLinFactNeighborY="-16263">
        <dgm:presLayoutVars>
          <dgm:chPref val="3"/>
        </dgm:presLayoutVars>
      </dgm:prSet>
      <dgm:spPr/>
      <dgm:t>
        <a:bodyPr/>
        <a:lstStyle/>
        <a:p>
          <a:endParaRPr lang="en-US"/>
        </a:p>
      </dgm:t>
    </dgm:pt>
    <dgm:pt modelId="{B89B8A7B-4897-42CB-856E-43834F126B08}" type="pres">
      <dgm:prSet presAssocID="{58C5EA68-2DD7-4993-8DE8-C6454E761B81}" presName="rootConnector" presStyleLbl="node3" presStyleIdx="1" presStyleCnt="3"/>
      <dgm:spPr/>
      <dgm:t>
        <a:bodyPr/>
        <a:lstStyle/>
        <a:p>
          <a:endParaRPr lang="en-US"/>
        </a:p>
      </dgm:t>
    </dgm:pt>
    <dgm:pt modelId="{C1A97F0F-BBB1-4362-A13B-E58915FEE129}" type="pres">
      <dgm:prSet presAssocID="{58C5EA68-2DD7-4993-8DE8-C6454E761B81}" presName="hierChild4" presStyleCnt="0"/>
      <dgm:spPr/>
    </dgm:pt>
    <dgm:pt modelId="{387B6021-D9F9-4C64-BCC5-C36DCE1FBEFA}" type="pres">
      <dgm:prSet presAssocID="{8C998EE9-C38D-444E-8C8D-EAE0A04FAFC8}" presName="Name50" presStyleLbl="parChTrans1D4" presStyleIdx="5" presStyleCnt="10"/>
      <dgm:spPr/>
      <dgm:t>
        <a:bodyPr/>
        <a:lstStyle/>
        <a:p>
          <a:endParaRPr lang="en-US"/>
        </a:p>
      </dgm:t>
    </dgm:pt>
    <dgm:pt modelId="{C8B6C6F2-82F4-41D1-8390-8FA72EDA0123}" type="pres">
      <dgm:prSet presAssocID="{4FE1F7DC-98B8-4A2C-943C-1AAD137ECB29}" presName="hierRoot2" presStyleCnt="0">
        <dgm:presLayoutVars>
          <dgm:hierBranch val="r"/>
        </dgm:presLayoutVars>
      </dgm:prSet>
      <dgm:spPr/>
    </dgm:pt>
    <dgm:pt modelId="{2AD47EC7-CE65-4E1D-B403-7E7B68808B1F}" type="pres">
      <dgm:prSet presAssocID="{4FE1F7DC-98B8-4A2C-943C-1AAD137ECB29}" presName="rootComposite" presStyleCnt="0"/>
      <dgm:spPr/>
    </dgm:pt>
    <dgm:pt modelId="{7CC6E2BB-7D23-475D-96CB-A1EEB75507AB}" type="pres">
      <dgm:prSet presAssocID="{4FE1F7DC-98B8-4A2C-943C-1AAD137ECB29}" presName="rootText" presStyleLbl="node4" presStyleIdx="5" presStyleCnt="10">
        <dgm:presLayoutVars>
          <dgm:chPref val="3"/>
        </dgm:presLayoutVars>
      </dgm:prSet>
      <dgm:spPr/>
      <dgm:t>
        <a:bodyPr/>
        <a:lstStyle/>
        <a:p>
          <a:endParaRPr lang="en-US"/>
        </a:p>
      </dgm:t>
    </dgm:pt>
    <dgm:pt modelId="{9AB4F8CD-4982-4BFE-BFE3-1A47D97CEF6C}" type="pres">
      <dgm:prSet presAssocID="{4FE1F7DC-98B8-4A2C-943C-1AAD137ECB29}" presName="rootConnector" presStyleLbl="node4" presStyleIdx="5" presStyleCnt="10"/>
      <dgm:spPr/>
      <dgm:t>
        <a:bodyPr/>
        <a:lstStyle/>
        <a:p>
          <a:endParaRPr lang="en-US"/>
        </a:p>
      </dgm:t>
    </dgm:pt>
    <dgm:pt modelId="{E4626F6D-9D1F-42B2-A70A-09828F10941D}" type="pres">
      <dgm:prSet presAssocID="{4FE1F7DC-98B8-4A2C-943C-1AAD137ECB29}" presName="hierChild4" presStyleCnt="0"/>
      <dgm:spPr/>
    </dgm:pt>
    <dgm:pt modelId="{FD89AF92-DC36-4DAE-985C-74D3493AC3B4}" type="pres">
      <dgm:prSet presAssocID="{6A513D6F-9179-4142-861E-E354168B8E2D}" presName="Name50" presStyleLbl="parChTrans1D4" presStyleIdx="6" presStyleCnt="10"/>
      <dgm:spPr/>
      <dgm:t>
        <a:bodyPr/>
        <a:lstStyle/>
        <a:p>
          <a:endParaRPr lang="en-US"/>
        </a:p>
      </dgm:t>
    </dgm:pt>
    <dgm:pt modelId="{B003CB95-876C-4191-8E82-B845D3EBC00F}" type="pres">
      <dgm:prSet presAssocID="{3193429B-BEDE-4625-829A-36AFC5317E84}" presName="hierRoot2" presStyleCnt="0">
        <dgm:presLayoutVars>
          <dgm:hierBranch val="r"/>
        </dgm:presLayoutVars>
      </dgm:prSet>
      <dgm:spPr/>
    </dgm:pt>
    <dgm:pt modelId="{4FB5EB06-A2B4-4AF4-9EF6-1388AC836839}" type="pres">
      <dgm:prSet presAssocID="{3193429B-BEDE-4625-829A-36AFC5317E84}" presName="rootComposite" presStyleCnt="0"/>
      <dgm:spPr/>
    </dgm:pt>
    <dgm:pt modelId="{CB246EFB-AC45-4751-9275-12E2A8291509}" type="pres">
      <dgm:prSet presAssocID="{3193429B-BEDE-4625-829A-36AFC5317E84}" presName="rootText" presStyleLbl="node4" presStyleIdx="6" presStyleCnt="10">
        <dgm:presLayoutVars>
          <dgm:chPref val="3"/>
        </dgm:presLayoutVars>
      </dgm:prSet>
      <dgm:spPr/>
      <dgm:t>
        <a:bodyPr/>
        <a:lstStyle/>
        <a:p>
          <a:endParaRPr lang="en-US"/>
        </a:p>
      </dgm:t>
    </dgm:pt>
    <dgm:pt modelId="{0DF4CC60-8A62-4062-ACC6-4F1A4A1B36FF}" type="pres">
      <dgm:prSet presAssocID="{3193429B-BEDE-4625-829A-36AFC5317E84}" presName="rootConnector" presStyleLbl="node4" presStyleIdx="6" presStyleCnt="10"/>
      <dgm:spPr/>
      <dgm:t>
        <a:bodyPr/>
        <a:lstStyle/>
        <a:p>
          <a:endParaRPr lang="en-US"/>
        </a:p>
      </dgm:t>
    </dgm:pt>
    <dgm:pt modelId="{877E72B1-2C0E-484C-92DD-ED561383F55C}" type="pres">
      <dgm:prSet presAssocID="{3193429B-BEDE-4625-829A-36AFC5317E84}" presName="hierChild4" presStyleCnt="0"/>
      <dgm:spPr/>
    </dgm:pt>
    <dgm:pt modelId="{629E7275-961A-4763-B75A-7CB038B3D7EC}" type="pres">
      <dgm:prSet presAssocID="{3193429B-BEDE-4625-829A-36AFC5317E84}" presName="hierChild5" presStyleCnt="0"/>
      <dgm:spPr/>
    </dgm:pt>
    <dgm:pt modelId="{0BCFCFEA-4B04-4C6E-91E6-03B6E62B46A7}" type="pres">
      <dgm:prSet presAssocID="{4FE1F7DC-98B8-4A2C-943C-1AAD137ECB29}" presName="hierChild5" presStyleCnt="0"/>
      <dgm:spPr/>
    </dgm:pt>
    <dgm:pt modelId="{F0B7EC97-2151-45F9-84A5-49E046B146A1}" type="pres">
      <dgm:prSet presAssocID="{58C5EA68-2DD7-4993-8DE8-C6454E761B81}" presName="hierChild5" presStyleCnt="0"/>
      <dgm:spPr/>
    </dgm:pt>
    <dgm:pt modelId="{617DD52E-A11C-464A-BD9D-8DC35EFC8986}" type="pres">
      <dgm:prSet presAssocID="{AA72289D-6478-4A9F-955A-D8D88A205405}" presName="Name35" presStyleLbl="parChTrans1D3" presStyleIdx="2" presStyleCnt="4"/>
      <dgm:spPr/>
      <dgm:t>
        <a:bodyPr/>
        <a:lstStyle/>
        <a:p>
          <a:endParaRPr lang="en-US"/>
        </a:p>
      </dgm:t>
    </dgm:pt>
    <dgm:pt modelId="{9020C366-A394-4DAD-913A-D2B8C272B9B4}" type="pres">
      <dgm:prSet presAssocID="{16C09400-7E0A-4EBB-AC9A-4D42080B0B44}" presName="hierRoot2" presStyleCnt="0">
        <dgm:presLayoutVars>
          <dgm:hierBranch val="r"/>
        </dgm:presLayoutVars>
      </dgm:prSet>
      <dgm:spPr/>
    </dgm:pt>
    <dgm:pt modelId="{20787B7B-4FE8-4C63-9BA1-F0876841DBE8}" type="pres">
      <dgm:prSet presAssocID="{16C09400-7E0A-4EBB-AC9A-4D42080B0B44}" presName="rootComposite" presStyleCnt="0"/>
      <dgm:spPr/>
    </dgm:pt>
    <dgm:pt modelId="{195BC989-BAC3-4596-A621-3A529D659D42}" type="pres">
      <dgm:prSet presAssocID="{16C09400-7E0A-4EBB-AC9A-4D42080B0B44}" presName="rootText" presStyleLbl="node3" presStyleIdx="2" presStyleCnt="3">
        <dgm:presLayoutVars>
          <dgm:chPref val="3"/>
        </dgm:presLayoutVars>
      </dgm:prSet>
      <dgm:spPr/>
      <dgm:t>
        <a:bodyPr/>
        <a:lstStyle/>
        <a:p>
          <a:endParaRPr lang="en-US"/>
        </a:p>
      </dgm:t>
    </dgm:pt>
    <dgm:pt modelId="{A254B189-523F-468F-86AE-B836B455024C}" type="pres">
      <dgm:prSet presAssocID="{16C09400-7E0A-4EBB-AC9A-4D42080B0B44}" presName="rootConnector" presStyleLbl="node3" presStyleIdx="2" presStyleCnt="3"/>
      <dgm:spPr/>
      <dgm:t>
        <a:bodyPr/>
        <a:lstStyle/>
        <a:p>
          <a:endParaRPr lang="en-US"/>
        </a:p>
      </dgm:t>
    </dgm:pt>
    <dgm:pt modelId="{6EDF43D8-6D9E-4FEF-9C68-C747A1BD0285}" type="pres">
      <dgm:prSet presAssocID="{16C09400-7E0A-4EBB-AC9A-4D42080B0B44}" presName="hierChild4" presStyleCnt="0"/>
      <dgm:spPr/>
    </dgm:pt>
    <dgm:pt modelId="{D7EA0645-95A8-4DB4-820D-BFDF078DFFDA}" type="pres">
      <dgm:prSet presAssocID="{0D0A73A7-8F43-4735-8E69-0F39C182435A}" presName="Name50" presStyleLbl="parChTrans1D4" presStyleIdx="7" presStyleCnt="10"/>
      <dgm:spPr/>
      <dgm:t>
        <a:bodyPr/>
        <a:lstStyle/>
        <a:p>
          <a:endParaRPr lang="en-US"/>
        </a:p>
      </dgm:t>
    </dgm:pt>
    <dgm:pt modelId="{5DD50EE7-1B96-4663-9474-AAC8A1747378}" type="pres">
      <dgm:prSet presAssocID="{F60E0658-8D84-404C-938A-5F9ACED7C969}" presName="hierRoot2" presStyleCnt="0">
        <dgm:presLayoutVars>
          <dgm:hierBranch val="r"/>
        </dgm:presLayoutVars>
      </dgm:prSet>
      <dgm:spPr/>
    </dgm:pt>
    <dgm:pt modelId="{14520AAA-DC67-4353-9423-EE2117A07D97}" type="pres">
      <dgm:prSet presAssocID="{F60E0658-8D84-404C-938A-5F9ACED7C969}" presName="rootComposite" presStyleCnt="0"/>
      <dgm:spPr/>
    </dgm:pt>
    <dgm:pt modelId="{25B8F1DD-5461-4FC8-AE85-A897C14F694A}" type="pres">
      <dgm:prSet presAssocID="{F60E0658-8D84-404C-938A-5F9ACED7C969}" presName="rootText" presStyleLbl="node4" presStyleIdx="7" presStyleCnt="10">
        <dgm:presLayoutVars>
          <dgm:chPref val="3"/>
        </dgm:presLayoutVars>
      </dgm:prSet>
      <dgm:spPr/>
      <dgm:t>
        <a:bodyPr/>
        <a:lstStyle/>
        <a:p>
          <a:endParaRPr lang="en-US"/>
        </a:p>
      </dgm:t>
    </dgm:pt>
    <dgm:pt modelId="{A0774AA5-C85A-4FF2-9680-835494433D19}" type="pres">
      <dgm:prSet presAssocID="{F60E0658-8D84-404C-938A-5F9ACED7C969}" presName="rootConnector" presStyleLbl="node4" presStyleIdx="7" presStyleCnt="10"/>
      <dgm:spPr/>
      <dgm:t>
        <a:bodyPr/>
        <a:lstStyle/>
        <a:p>
          <a:endParaRPr lang="en-US"/>
        </a:p>
      </dgm:t>
    </dgm:pt>
    <dgm:pt modelId="{4A56ADC1-F0F8-4267-9B6E-E66026CCAA92}" type="pres">
      <dgm:prSet presAssocID="{F60E0658-8D84-404C-938A-5F9ACED7C969}" presName="hierChild4" presStyleCnt="0"/>
      <dgm:spPr/>
    </dgm:pt>
    <dgm:pt modelId="{E8A331AB-72DD-4906-AB92-59AEBF723DED}" type="pres">
      <dgm:prSet presAssocID="{F60E0658-8D84-404C-938A-5F9ACED7C969}" presName="hierChild5" presStyleCnt="0"/>
      <dgm:spPr/>
    </dgm:pt>
    <dgm:pt modelId="{949D2BFA-49C3-4CD2-99D5-3BD3A3F32019}" type="pres">
      <dgm:prSet presAssocID="{82C3E133-C37A-4068-AC52-597B56865C6C}" presName="Name50" presStyleLbl="parChTrans1D4" presStyleIdx="8" presStyleCnt="10"/>
      <dgm:spPr/>
      <dgm:t>
        <a:bodyPr/>
        <a:lstStyle/>
        <a:p>
          <a:endParaRPr lang="en-US"/>
        </a:p>
      </dgm:t>
    </dgm:pt>
    <dgm:pt modelId="{6C26D57C-8BD9-4297-953B-BD3C57E7E46B}" type="pres">
      <dgm:prSet presAssocID="{4F8D185C-59E5-4DEB-8A2C-3C46BB91189B}" presName="hierRoot2" presStyleCnt="0">
        <dgm:presLayoutVars>
          <dgm:hierBranch val="r"/>
        </dgm:presLayoutVars>
      </dgm:prSet>
      <dgm:spPr/>
    </dgm:pt>
    <dgm:pt modelId="{CE91CA58-7993-498B-A09F-0A286F133F5E}" type="pres">
      <dgm:prSet presAssocID="{4F8D185C-59E5-4DEB-8A2C-3C46BB91189B}" presName="rootComposite" presStyleCnt="0"/>
      <dgm:spPr/>
    </dgm:pt>
    <dgm:pt modelId="{B56B24E8-46BA-46F6-B1B7-2C6463D96E96}" type="pres">
      <dgm:prSet presAssocID="{4F8D185C-59E5-4DEB-8A2C-3C46BB91189B}" presName="rootText" presStyleLbl="node4" presStyleIdx="8" presStyleCnt="10">
        <dgm:presLayoutVars>
          <dgm:chPref val="3"/>
        </dgm:presLayoutVars>
      </dgm:prSet>
      <dgm:spPr/>
      <dgm:t>
        <a:bodyPr/>
        <a:lstStyle/>
        <a:p>
          <a:endParaRPr lang="en-US"/>
        </a:p>
      </dgm:t>
    </dgm:pt>
    <dgm:pt modelId="{747F5909-545F-44E9-B205-A325E9C9E533}" type="pres">
      <dgm:prSet presAssocID="{4F8D185C-59E5-4DEB-8A2C-3C46BB91189B}" presName="rootConnector" presStyleLbl="node4" presStyleIdx="8" presStyleCnt="10"/>
      <dgm:spPr/>
      <dgm:t>
        <a:bodyPr/>
        <a:lstStyle/>
        <a:p>
          <a:endParaRPr lang="en-US"/>
        </a:p>
      </dgm:t>
    </dgm:pt>
    <dgm:pt modelId="{FB9F1731-6ECA-42C9-A01C-764AB4D26C90}" type="pres">
      <dgm:prSet presAssocID="{4F8D185C-59E5-4DEB-8A2C-3C46BB91189B}" presName="hierChild4" presStyleCnt="0"/>
      <dgm:spPr/>
    </dgm:pt>
    <dgm:pt modelId="{AA5DF983-B154-4604-9442-9291143C704F}" type="pres">
      <dgm:prSet presAssocID="{4F8D185C-59E5-4DEB-8A2C-3C46BB91189B}" presName="hierChild5" presStyleCnt="0"/>
      <dgm:spPr/>
    </dgm:pt>
    <dgm:pt modelId="{EC63FCCD-974F-4D87-8EBE-B99C0338A9D7}" type="pres">
      <dgm:prSet presAssocID="{48561E08-515A-4A93-8E3C-8BFDEBD28982}" presName="Name50" presStyleLbl="parChTrans1D4" presStyleIdx="9" presStyleCnt="10"/>
      <dgm:spPr/>
      <dgm:t>
        <a:bodyPr/>
        <a:lstStyle/>
        <a:p>
          <a:endParaRPr lang="en-US"/>
        </a:p>
      </dgm:t>
    </dgm:pt>
    <dgm:pt modelId="{96FA22F9-2282-4D15-A4EF-033BC4A1E3E2}" type="pres">
      <dgm:prSet presAssocID="{9019D632-CFEC-46F5-9C6A-F40B9E04A3DA}" presName="hierRoot2" presStyleCnt="0">
        <dgm:presLayoutVars>
          <dgm:hierBranch val="r"/>
        </dgm:presLayoutVars>
      </dgm:prSet>
      <dgm:spPr/>
    </dgm:pt>
    <dgm:pt modelId="{5F00384F-1BD6-4A7F-9644-DD92795198F8}" type="pres">
      <dgm:prSet presAssocID="{9019D632-CFEC-46F5-9C6A-F40B9E04A3DA}" presName="rootComposite" presStyleCnt="0"/>
      <dgm:spPr/>
    </dgm:pt>
    <dgm:pt modelId="{FFBD2A5A-59FF-4A67-8CD6-67B6BBC4352B}" type="pres">
      <dgm:prSet presAssocID="{9019D632-CFEC-46F5-9C6A-F40B9E04A3DA}" presName="rootText" presStyleLbl="node4" presStyleIdx="9" presStyleCnt="10">
        <dgm:presLayoutVars>
          <dgm:chPref val="3"/>
        </dgm:presLayoutVars>
      </dgm:prSet>
      <dgm:spPr/>
      <dgm:t>
        <a:bodyPr/>
        <a:lstStyle/>
        <a:p>
          <a:endParaRPr lang="en-US"/>
        </a:p>
      </dgm:t>
    </dgm:pt>
    <dgm:pt modelId="{4EB1A5D5-B638-4ABA-BCEC-D176C29E41D4}" type="pres">
      <dgm:prSet presAssocID="{9019D632-CFEC-46F5-9C6A-F40B9E04A3DA}" presName="rootConnector" presStyleLbl="node4" presStyleIdx="9" presStyleCnt="10"/>
      <dgm:spPr/>
      <dgm:t>
        <a:bodyPr/>
        <a:lstStyle/>
        <a:p>
          <a:endParaRPr lang="en-US"/>
        </a:p>
      </dgm:t>
    </dgm:pt>
    <dgm:pt modelId="{A5750601-BAF3-4B1A-A809-964FA9E4CDD6}" type="pres">
      <dgm:prSet presAssocID="{9019D632-CFEC-46F5-9C6A-F40B9E04A3DA}" presName="hierChild4" presStyleCnt="0"/>
      <dgm:spPr/>
    </dgm:pt>
    <dgm:pt modelId="{516907C5-D39F-4778-99F1-115521201EC7}" type="pres">
      <dgm:prSet presAssocID="{9019D632-CFEC-46F5-9C6A-F40B9E04A3DA}" presName="hierChild5" presStyleCnt="0"/>
      <dgm:spPr/>
    </dgm:pt>
    <dgm:pt modelId="{36A04F3D-6371-4C8B-A980-21A76FB38A05}" type="pres">
      <dgm:prSet presAssocID="{16C09400-7E0A-4EBB-AC9A-4D42080B0B44}" presName="hierChild5" presStyleCnt="0"/>
      <dgm:spPr/>
    </dgm:pt>
    <dgm:pt modelId="{F6931F09-B80E-4626-B978-8CFD42719018}" type="pres">
      <dgm:prSet presAssocID="{C0115C39-43E9-4743-B1F2-CE2BF4B7018E}" presName="hierChild5" presStyleCnt="0"/>
      <dgm:spPr/>
    </dgm:pt>
    <dgm:pt modelId="{8BD0D9BF-D0F3-4811-A8F5-D8477DE2DCC0}" type="pres">
      <dgm:prSet presAssocID="{3D1F1B46-D83F-439B-A6CA-81E62E73F551}" presName="Name111" presStyleLbl="parChTrans1D3" presStyleIdx="3" presStyleCnt="4"/>
      <dgm:spPr/>
      <dgm:t>
        <a:bodyPr/>
        <a:lstStyle/>
        <a:p>
          <a:endParaRPr lang="en-US"/>
        </a:p>
      </dgm:t>
    </dgm:pt>
    <dgm:pt modelId="{3F463CDA-54A6-4D39-AF82-824BAA1ADD83}" type="pres">
      <dgm:prSet presAssocID="{C5EBB150-FD7F-4D75-A5D5-D1E01908268F}" presName="hierRoot3" presStyleCnt="0">
        <dgm:presLayoutVars>
          <dgm:hierBranch/>
        </dgm:presLayoutVars>
      </dgm:prSet>
      <dgm:spPr/>
    </dgm:pt>
    <dgm:pt modelId="{CAC1D5E7-C8FF-417E-85EF-FC80EA45D229}" type="pres">
      <dgm:prSet presAssocID="{C5EBB150-FD7F-4D75-A5D5-D1E01908268F}" presName="rootComposite3" presStyleCnt="0"/>
      <dgm:spPr/>
    </dgm:pt>
    <dgm:pt modelId="{E7F9588C-2BCD-4EFB-A111-B02134DDD3D0}" type="pres">
      <dgm:prSet presAssocID="{C5EBB150-FD7F-4D75-A5D5-D1E01908268F}" presName="rootText3" presStyleLbl="asst2" presStyleIdx="0" presStyleCnt="1">
        <dgm:presLayoutVars>
          <dgm:chPref val="3"/>
        </dgm:presLayoutVars>
      </dgm:prSet>
      <dgm:spPr/>
      <dgm:t>
        <a:bodyPr/>
        <a:lstStyle/>
        <a:p>
          <a:endParaRPr lang="en-US"/>
        </a:p>
      </dgm:t>
    </dgm:pt>
    <dgm:pt modelId="{A83E86B2-96F4-4C57-8012-436CF9589220}" type="pres">
      <dgm:prSet presAssocID="{C5EBB150-FD7F-4D75-A5D5-D1E01908268F}" presName="rootConnector3" presStyleLbl="asst2" presStyleIdx="0" presStyleCnt="1"/>
      <dgm:spPr/>
      <dgm:t>
        <a:bodyPr/>
        <a:lstStyle/>
        <a:p>
          <a:endParaRPr lang="en-US"/>
        </a:p>
      </dgm:t>
    </dgm:pt>
    <dgm:pt modelId="{938AB89E-8AD3-4D89-A38E-E569F0F36EC4}" type="pres">
      <dgm:prSet presAssocID="{C5EBB150-FD7F-4D75-A5D5-D1E01908268F}" presName="hierChild6" presStyleCnt="0"/>
      <dgm:spPr/>
    </dgm:pt>
    <dgm:pt modelId="{0B7635FB-6BEF-488E-9F27-C562D047D6BF}" type="pres">
      <dgm:prSet presAssocID="{C5EBB150-FD7F-4D75-A5D5-D1E01908268F}" presName="hierChild7" presStyleCnt="0"/>
      <dgm:spPr/>
    </dgm:pt>
    <dgm:pt modelId="{54F1BD5B-EA97-44AB-8659-B535EAAFC2BC}" type="pres">
      <dgm:prSet presAssocID="{88224B0E-6D3A-4E8B-9451-6F693540B13A}" presName="Name35" presStyleLbl="parChTrans1D2" presStyleIdx="2" presStyleCnt="4"/>
      <dgm:spPr/>
      <dgm:t>
        <a:bodyPr/>
        <a:lstStyle/>
        <a:p>
          <a:endParaRPr lang="en-US"/>
        </a:p>
      </dgm:t>
    </dgm:pt>
    <dgm:pt modelId="{E7E268DA-0FF8-483A-9729-9A620A0039B1}" type="pres">
      <dgm:prSet presAssocID="{429C26C9-A40E-4534-857E-0A1C2B3135E0}" presName="hierRoot2" presStyleCnt="0">
        <dgm:presLayoutVars>
          <dgm:hierBranch val="init"/>
        </dgm:presLayoutVars>
      </dgm:prSet>
      <dgm:spPr/>
    </dgm:pt>
    <dgm:pt modelId="{AF81C988-7D40-4BD8-9CE2-7C2E93ED9F51}" type="pres">
      <dgm:prSet presAssocID="{429C26C9-A40E-4534-857E-0A1C2B3135E0}" presName="rootComposite" presStyleCnt="0"/>
      <dgm:spPr/>
    </dgm:pt>
    <dgm:pt modelId="{E0069FC2-B0C8-43A8-B2D9-A9664B616BB5}" type="pres">
      <dgm:prSet presAssocID="{429C26C9-A40E-4534-857E-0A1C2B3135E0}" presName="rootText" presStyleLbl="node2" presStyleIdx="2" presStyleCnt="3">
        <dgm:presLayoutVars>
          <dgm:chPref val="3"/>
        </dgm:presLayoutVars>
      </dgm:prSet>
      <dgm:spPr/>
      <dgm:t>
        <a:bodyPr/>
        <a:lstStyle/>
        <a:p>
          <a:endParaRPr lang="en-US"/>
        </a:p>
      </dgm:t>
    </dgm:pt>
    <dgm:pt modelId="{D66487BC-F28F-4AE6-AAA2-46125B36273C}" type="pres">
      <dgm:prSet presAssocID="{429C26C9-A40E-4534-857E-0A1C2B3135E0}" presName="rootConnector" presStyleLbl="node2" presStyleIdx="2" presStyleCnt="3"/>
      <dgm:spPr/>
      <dgm:t>
        <a:bodyPr/>
        <a:lstStyle/>
        <a:p>
          <a:endParaRPr lang="en-US"/>
        </a:p>
      </dgm:t>
    </dgm:pt>
    <dgm:pt modelId="{D8DC020B-232B-4AEC-A2FA-EA0350591049}" type="pres">
      <dgm:prSet presAssocID="{429C26C9-A40E-4534-857E-0A1C2B3135E0}" presName="hierChild4" presStyleCnt="0"/>
      <dgm:spPr/>
    </dgm:pt>
    <dgm:pt modelId="{74BC2DA8-AB4D-4BB9-818C-CB18828F0D84}" type="pres">
      <dgm:prSet presAssocID="{429C26C9-A40E-4534-857E-0A1C2B3135E0}" presName="hierChild5" presStyleCnt="0"/>
      <dgm:spPr/>
    </dgm:pt>
    <dgm:pt modelId="{64063A08-8B0F-4D43-A7DF-12C0DAAEF0A7}" type="pres">
      <dgm:prSet presAssocID="{7E46EA39-6104-41BF-8FA3-DF1F6A303CE1}" presName="hierChild3" presStyleCnt="0"/>
      <dgm:spPr/>
    </dgm:pt>
    <dgm:pt modelId="{EEA0EFB7-7A0A-4D71-87CE-49006FDE6186}" type="pres">
      <dgm:prSet presAssocID="{013DF00F-9ED7-41A9-9162-68162F092280}" presName="Name111" presStyleLbl="parChTrans1D2" presStyleIdx="3" presStyleCnt="4"/>
      <dgm:spPr/>
      <dgm:t>
        <a:bodyPr/>
        <a:lstStyle/>
        <a:p>
          <a:endParaRPr lang="en-US"/>
        </a:p>
      </dgm:t>
    </dgm:pt>
    <dgm:pt modelId="{779E52EA-B2B2-4D66-91FE-422B40197A13}" type="pres">
      <dgm:prSet presAssocID="{CF200A4B-3CD2-426F-B5E6-CBD927625F9B}" presName="hierRoot3" presStyleCnt="0">
        <dgm:presLayoutVars>
          <dgm:hierBranch/>
        </dgm:presLayoutVars>
      </dgm:prSet>
      <dgm:spPr/>
    </dgm:pt>
    <dgm:pt modelId="{0715675E-6E1E-4C41-A1E8-466D3F024CD3}" type="pres">
      <dgm:prSet presAssocID="{CF200A4B-3CD2-426F-B5E6-CBD927625F9B}" presName="rootComposite3" presStyleCnt="0"/>
      <dgm:spPr/>
    </dgm:pt>
    <dgm:pt modelId="{E0C275E7-02C5-4A9D-92DD-E9F9444AD0E0}" type="pres">
      <dgm:prSet presAssocID="{CF200A4B-3CD2-426F-B5E6-CBD927625F9B}" presName="rootText3" presStyleLbl="asst1" presStyleIdx="0" presStyleCnt="1">
        <dgm:presLayoutVars>
          <dgm:chPref val="3"/>
        </dgm:presLayoutVars>
      </dgm:prSet>
      <dgm:spPr/>
      <dgm:t>
        <a:bodyPr/>
        <a:lstStyle/>
        <a:p>
          <a:endParaRPr lang="en-US"/>
        </a:p>
      </dgm:t>
    </dgm:pt>
    <dgm:pt modelId="{826DFD5A-C8C3-40A6-8C23-A91F8D144D0B}" type="pres">
      <dgm:prSet presAssocID="{CF200A4B-3CD2-426F-B5E6-CBD927625F9B}" presName="rootConnector3" presStyleLbl="asst1" presStyleIdx="0" presStyleCnt="1"/>
      <dgm:spPr/>
      <dgm:t>
        <a:bodyPr/>
        <a:lstStyle/>
        <a:p>
          <a:endParaRPr lang="en-US"/>
        </a:p>
      </dgm:t>
    </dgm:pt>
    <dgm:pt modelId="{02CB698C-662A-4E20-87DB-8FECAE85EBC6}" type="pres">
      <dgm:prSet presAssocID="{CF200A4B-3CD2-426F-B5E6-CBD927625F9B}" presName="hierChild6" presStyleCnt="0"/>
      <dgm:spPr/>
    </dgm:pt>
    <dgm:pt modelId="{2DF3F9CA-6980-4D03-8A26-63230FC4E097}" type="pres">
      <dgm:prSet presAssocID="{CF200A4B-3CD2-426F-B5E6-CBD927625F9B}" presName="hierChild7" presStyleCnt="0"/>
      <dgm:spPr/>
    </dgm:pt>
  </dgm:ptLst>
  <dgm:cxnLst>
    <dgm:cxn modelId="{E6368004-6C69-4F75-89BA-2AC6E526C9FA}" type="presOf" srcId="{085583E6-AA5C-42AF-B02B-1C22EF69CAC5}" destId="{58630165-2BBB-4882-9146-8485E08A03D8}" srcOrd="0" destOrd="0" presId="urn:microsoft.com/office/officeart/2005/8/layout/orgChart1"/>
    <dgm:cxn modelId="{8818E4AA-F1F7-4973-BF91-F9A4CB43E63C}" srcId="{2A4E4B57-861E-404C-A51C-B7906C4B86DB}" destId="{49F08340-4705-4B6E-966B-284087701FE9}" srcOrd="0" destOrd="0" parTransId="{7AA1C139-6208-418B-8487-B0E8C04E1C8A}" sibTransId="{8623AB72-E4F9-45DF-BE77-7A7A69873DBB}"/>
    <dgm:cxn modelId="{3E9528FB-63C1-4070-A6F6-F9FB5C8C978C}" type="presOf" srcId="{7E46EA39-6104-41BF-8FA3-DF1F6A303CE1}" destId="{01A72F46-B7F3-4C10-89B7-78EBBD3B46D7}" srcOrd="1" destOrd="0" presId="urn:microsoft.com/office/officeart/2005/8/layout/orgChart1"/>
    <dgm:cxn modelId="{DBDF5EC8-5802-492C-B7DD-A2CA873A2A7A}" type="presOf" srcId="{16C09400-7E0A-4EBB-AC9A-4D42080B0B44}" destId="{195BC989-BAC3-4596-A621-3A529D659D42}" srcOrd="0" destOrd="0" presId="urn:microsoft.com/office/officeart/2005/8/layout/orgChart1"/>
    <dgm:cxn modelId="{3B81905A-6882-4BE4-B493-E289B2AA339F}" type="presOf" srcId="{52AF8F31-F819-4F78-B74E-C9BFA8A88C99}" destId="{7302D8B2-967D-44F0-B308-374595056AEF}" srcOrd="0" destOrd="0" presId="urn:microsoft.com/office/officeart/2005/8/layout/orgChart1"/>
    <dgm:cxn modelId="{1D80A5C3-F5CC-47EA-87CB-37DAEEC05CAB}" type="presOf" srcId="{F1CFD938-401A-443F-8E78-B978685A815D}" destId="{C4B7B398-D514-449E-9965-B15C25A14BD3}" srcOrd="0" destOrd="0" presId="urn:microsoft.com/office/officeart/2005/8/layout/orgChart1"/>
    <dgm:cxn modelId="{B0A91689-5112-4681-8433-C16B7FE098AF}" srcId="{5B4A746A-B05A-4E77-BDAF-206A4BFAA40D}" destId="{7E46EA39-6104-41BF-8FA3-DF1F6A303CE1}" srcOrd="0" destOrd="0" parTransId="{095A6310-4FF9-412B-995A-183C554860EC}" sibTransId="{4E2D68C1-6FF7-4CE2-8ECD-722BCB6EEC45}"/>
    <dgm:cxn modelId="{0372F8E8-72C8-4680-B350-FB267B0EB26E}" type="presOf" srcId="{CF200A4B-3CD2-426F-B5E6-CBD927625F9B}" destId="{E0C275E7-02C5-4A9D-92DD-E9F9444AD0E0}" srcOrd="0" destOrd="0" presId="urn:microsoft.com/office/officeart/2005/8/layout/orgChart1"/>
    <dgm:cxn modelId="{6FC70120-2783-45B5-94F0-215C8B91E09F}" type="presOf" srcId="{4F1AE674-4A0A-4141-B9DB-849446D684A8}" destId="{AC249D32-201A-40EC-956F-04B0173C5907}" srcOrd="1" destOrd="0" presId="urn:microsoft.com/office/officeart/2005/8/layout/orgChart1"/>
    <dgm:cxn modelId="{15968B51-DCF5-4B73-A40C-8A1B3CE960F8}" srcId="{16C09400-7E0A-4EBB-AC9A-4D42080B0B44}" destId="{9019D632-CFEC-46F5-9C6A-F40B9E04A3DA}" srcOrd="2" destOrd="0" parTransId="{48561E08-515A-4A93-8E3C-8BFDEBD28982}" sibTransId="{213728FE-8BCE-47AC-B1D4-6F68C2A91EE0}"/>
    <dgm:cxn modelId="{2B211FA0-1ECD-4823-A766-69E9FC1F8AC5}" type="presOf" srcId="{756F50A6-3E23-47E6-928A-0DE7675EFC1D}" destId="{C4E90E04-9BB6-4E69-BC17-A639E558C633}" srcOrd="1" destOrd="0" presId="urn:microsoft.com/office/officeart/2005/8/layout/orgChart1"/>
    <dgm:cxn modelId="{C9E4EC75-EFE5-4735-9B53-30E3971683CC}" type="presOf" srcId="{7E46EA39-6104-41BF-8FA3-DF1F6A303CE1}" destId="{C6D634A3-37DE-4FB1-88B9-9E78C00D454F}" srcOrd="0" destOrd="0" presId="urn:microsoft.com/office/officeart/2005/8/layout/orgChart1"/>
    <dgm:cxn modelId="{7D529C71-FD70-4BE3-A020-970B500E406C}" type="presOf" srcId="{8C998EE9-C38D-444E-8C8D-EAE0A04FAFC8}" destId="{387B6021-D9F9-4C64-BCC5-C36DCE1FBEFA}" srcOrd="0" destOrd="0" presId="urn:microsoft.com/office/officeart/2005/8/layout/orgChart1"/>
    <dgm:cxn modelId="{48AEFFDC-26A4-42E4-9143-7F9859C2A590}" type="presOf" srcId="{F60E0658-8D84-404C-938A-5F9ACED7C969}" destId="{A0774AA5-C85A-4FF2-9680-835494433D19}" srcOrd="1" destOrd="0" presId="urn:microsoft.com/office/officeart/2005/8/layout/orgChart1"/>
    <dgm:cxn modelId="{B545030C-003D-4292-BC7C-ADAD14558D72}" type="presOf" srcId="{4F1AE674-4A0A-4141-B9DB-849446D684A8}" destId="{317B2A38-D55D-48FC-A7F5-863226BCB90E}" srcOrd="0" destOrd="0" presId="urn:microsoft.com/office/officeart/2005/8/layout/orgChart1"/>
    <dgm:cxn modelId="{30E29F21-F6CC-4BAF-A8CA-129490FBFA84}" type="presOf" srcId="{9019D632-CFEC-46F5-9C6A-F40B9E04A3DA}" destId="{FFBD2A5A-59FF-4A67-8CD6-67B6BBC4352B}" srcOrd="0" destOrd="0" presId="urn:microsoft.com/office/officeart/2005/8/layout/orgChart1"/>
    <dgm:cxn modelId="{0DDB4F15-2D48-4BFC-BA8F-395EC649AE4B}" srcId="{C0115C39-43E9-4743-B1F2-CE2BF4B7018E}" destId="{C5EBB150-FD7F-4D75-A5D5-D1E01908268F}" srcOrd="0" destOrd="0" parTransId="{3D1F1B46-D83F-439B-A6CA-81E62E73F551}" sibTransId="{7636B4C6-4F4C-4D13-8D43-FB9E4AF37289}"/>
    <dgm:cxn modelId="{12D08236-AF51-4463-823E-DA585ABB4338}" type="presOf" srcId="{C0115C39-43E9-4743-B1F2-CE2BF4B7018E}" destId="{11669BEF-B41A-43C2-9EA1-CFF2FAE2C5AB}" srcOrd="0" destOrd="0" presId="urn:microsoft.com/office/officeart/2005/8/layout/orgChart1"/>
    <dgm:cxn modelId="{F397A5DA-6F8D-4A13-BC8D-A3F547709AA8}" type="presOf" srcId="{5A13A4F9-94B5-475F-94AF-55C1451CF97A}" destId="{94C11C52-7C37-4144-97DC-445132EFA717}" srcOrd="0" destOrd="0" presId="urn:microsoft.com/office/officeart/2005/8/layout/orgChart1"/>
    <dgm:cxn modelId="{12798BF1-9F59-4696-A248-B8B440916145}" type="presOf" srcId="{0D0A73A7-8F43-4735-8E69-0F39C182435A}" destId="{D7EA0645-95A8-4DB4-820D-BFDF078DFFDA}" srcOrd="0" destOrd="0" presId="urn:microsoft.com/office/officeart/2005/8/layout/orgChart1"/>
    <dgm:cxn modelId="{3F9A95FE-BF7E-4AA8-A6AA-DAC9ABEBA77A}" srcId="{16C09400-7E0A-4EBB-AC9A-4D42080B0B44}" destId="{F60E0658-8D84-404C-938A-5F9ACED7C969}" srcOrd="0" destOrd="0" parTransId="{0D0A73A7-8F43-4735-8E69-0F39C182435A}" sibTransId="{CA47D162-5088-41FE-929D-8D50435CC77C}"/>
    <dgm:cxn modelId="{6B78EFDD-687D-4831-9D4A-1B9125AA9591}" type="presOf" srcId="{C0115C39-43E9-4743-B1F2-CE2BF4B7018E}" destId="{ACB1957E-E52F-4622-A2D1-C44443CF64CC}" srcOrd="1" destOrd="0" presId="urn:microsoft.com/office/officeart/2005/8/layout/orgChart1"/>
    <dgm:cxn modelId="{DA9F32DC-3878-4CFD-A8F8-2E46C31B6FC8}" type="presOf" srcId="{77E6FC69-B194-4F1B-8463-E7E28D7C4610}" destId="{8A450366-AC42-46AD-84A6-B8D557D0D8BA}" srcOrd="0" destOrd="0" presId="urn:microsoft.com/office/officeart/2005/8/layout/orgChart1"/>
    <dgm:cxn modelId="{DAAB2014-A409-4CA6-99C4-90D79B86DE0C}" type="presOf" srcId="{5B4A746A-B05A-4E77-BDAF-206A4BFAA40D}" destId="{C3A2832C-0340-4980-B30B-21D18A30C4B4}" srcOrd="0" destOrd="0" presId="urn:microsoft.com/office/officeart/2005/8/layout/orgChart1"/>
    <dgm:cxn modelId="{A635DDBF-E34E-4972-8BBB-54EA57BA51B3}" type="presOf" srcId="{AA72289D-6478-4A9F-955A-D8D88A205405}" destId="{617DD52E-A11C-464A-BD9D-8DC35EFC8986}" srcOrd="0" destOrd="0" presId="urn:microsoft.com/office/officeart/2005/8/layout/orgChart1"/>
    <dgm:cxn modelId="{850D28A8-D771-4390-B1AD-7402163EEA56}" type="presOf" srcId="{16C09400-7E0A-4EBB-AC9A-4D42080B0B44}" destId="{A254B189-523F-468F-86AE-B836B455024C}" srcOrd="1" destOrd="0" presId="urn:microsoft.com/office/officeart/2005/8/layout/orgChart1"/>
    <dgm:cxn modelId="{4FC1CAD9-5C8D-42EA-82BD-33B3DF0DD0B3}" type="presOf" srcId="{429C26C9-A40E-4534-857E-0A1C2B3135E0}" destId="{E0069FC2-B0C8-43A8-B2D9-A9664B616BB5}" srcOrd="0" destOrd="0" presId="urn:microsoft.com/office/officeart/2005/8/layout/orgChart1"/>
    <dgm:cxn modelId="{A20527EA-6458-4246-A499-9D1DE1507E33}" type="presOf" srcId="{013DF00F-9ED7-41A9-9162-68162F092280}" destId="{EEA0EFB7-7A0A-4D71-87CE-49006FDE6186}" srcOrd="0" destOrd="0" presId="urn:microsoft.com/office/officeart/2005/8/layout/orgChart1"/>
    <dgm:cxn modelId="{4535D5FE-C8DA-4371-ABC2-B7B2C51E10BF}" type="presOf" srcId="{7AA1C139-6208-418B-8487-B0E8C04E1C8A}" destId="{A2B27122-287D-4189-8BA9-B32875E378EF}" srcOrd="0" destOrd="0" presId="urn:microsoft.com/office/officeart/2005/8/layout/orgChart1"/>
    <dgm:cxn modelId="{4125E96D-2B76-4C2B-9C0E-6657EB324C36}" type="presOf" srcId="{3193429B-BEDE-4625-829A-36AFC5317E84}" destId="{CB246EFB-AC45-4751-9275-12E2A8291509}" srcOrd="0" destOrd="0" presId="urn:microsoft.com/office/officeart/2005/8/layout/orgChart1"/>
    <dgm:cxn modelId="{F5329D83-6FBA-4F8F-8236-025E636E8287}" srcId="{7E46EA39-6104-41BF-8FA3-DF1F6A303CE1}" destId="{429C26C9-A40E-4534-857E-0A1C2B3135E0}" srcOrd="3" destOrd="0" parTransId="{88224B0E-6D3A-4E8B-9451-6F693540B13A}" sibTransId="{7655DB04-FAC8-44D5-92C7-6BCFAC8733F7}"/>
    <dgm:cxn modelId="{6B0FF588-135E-4914-957B-895321F5FC77}" srcId="{16C09400-7E0A-4EBB-AC9A-4D42080B0B44}" destId="{4F8D185C-59E5-4DEB-8A2C-3C46BB91189B}" srcOrd="1" destOrd="0" parTransId="{82C3E133-C37A-4068-AC52-597B56865C6C}" sibTransId="{D0418C9B-DC38-418A-95E7-DAE5A2BC97D1}"/>
    <dgm:cxn modelId="{36EE214D-7E6F-4ACA-BB09-524CDF2DAE5F}" type="presOf" srcId="{CF200A4B-3CD2-426F-B5E6-CBD927625F9B}" destId="{826DFD5A-C8C3-40A6-8C23-A91F8D144D0B}" srcOrd="1" destOrd="0" presId="urn:microsoft.com/office/officeart/2005/8/layout/orgChart1"/>
    <dgm:cxn modelId="{693ED72D-04DB-4F02-8978-59C2D50BF76F}" type="presOf" srcId="{58C5EA68-2DD7-4993-8DE8-C6454E761B81}" destId="{B89B8A7B-4897-42CB-856E-43834F126B08}" srcOrd="1" destOrd="0" presId="urn:microsoft.com/office/officeart/2005/8/layout/orgChart1"/>
    <dgm:cxn modelId="{3AE82797-5C8A-479D-9100-1DA68C4BD032}" srcId="{4F1AE674-4A0A-4141-B9DB-849446D684A8}" destId="{F190BBC2-516F-4627-B488-19A2CE3E39CD}" srcOrd="0" destOrd="0" parTransId="{40DF6D1B-B0D9-4352-A3CE-3CB8C920FBCE}" sibTransId="{4A88BD2A-200A-47C4-A2F8-CBC852E8718F}"/>
    <dgm:cxn modelId="{EB125E55-27DD-4EED-87EB-B8186E70270C}" type="presOf" srcId="{4FE1F7DC-98B8-4A2C-943C-1AAD137ECB29}" destId="{9AB4F8CD-4982-4BFE-BFE3-1A47D97CEF6C}" srcOrd="1" destOrd="0" presId="urn:microsoft.com/office/officeart/2005/8/layout/orgChart1"/>
    <dgm:cxn modelId="{D2145961-B117-4DC6-B295-CDF5D63F3AED}" type="presOf" srcId="{C5EBB150-FD7F-4D75-A5D5-D1E01908268F}" destId="{A83E86B2-96F4-4C57-8012-436CF9589220}" srcOrd="1" destOrd="0" presId="urn:microsoft.com/office/officeart/2005/8/layout/orgChart1"/>
    <dgm:cxn modelId="{301CA151-F3B6-4D84-9F18-A25F715BDAEB}" srcId="{49F08340-4705-4B6E-966B-284087701FE9}" destId="{756F50A6-3E23-47E6-928A-0DE7675EFC1D}" srcOrd="0" destOrd="0" parTransId="{52AF8F31-F819-4F78-B74E-C9BFA8A88C99}" sibTransId="{D4B4D7EE-DFEF-44F5-A57C-35E8C6FC539E}"/>
    <dgm:cxn modelId="{60238CD8-19B5-4F76-AB7E-915226B80F6C}" type="presOf" srcId="{756F50A6-3E23-47E6-928A-0DE7675EFC1D}" destId="{EAFADE59-C4F3-46C4-85AA-039D8632D0F1}" srcOrd="0" destOrd="0" presId="urn:microsoft.com/office/officeart/2005/8/layout/orgChart1"/>
    <dgm:cxn modelId="{8FF4E4E6-0E64-4EEF-BD3D-F91D1990C874}" type="presOf" srcId="{ED5E7FAD-C8D2-4C08-9B99-24DFE36A156C}" destId="{95772D03-CBBB-4D79-9884-B6D4ED2E6959}" srcOrd="1" destOrd="0" presId="urn:microsoft.com/office/officeart/2005/8/layout/orgChart1"/>
    <dgm:cxn modelId="{16DC1C4C-D6FD-4C13-92C4-CF726AD10EE4}" type="presOf" srcId="{58C5EA68-2DD7-4993-8DE8-C6454E761B81}" destId="{52A758A0-0F68-4F03-AB42-E7D771A66E04}" srcOrd="0" destOrd="0" presId="urn:microsoft.com/office/officeart/2005/8/layout/orgChart1"/>
    <dgm:cxn modelId="{3B36783C-BF19-4962-B4DD-886C1C6760AA}" type="presOf" srcId="{2A4E4B57-861E-404C-A51C-B7906C4B86DB}" destId="{D7EC7F92-B17B-46FF-9AC3-5ED78140B7AD}" srcOrd="1" destOrd="0" presId="urn:microsoft.com/office/officeart/2005/8/layout/orgChart1"/>
    <dgm:cxn modelId="{0BE31734-4CD9-42D8-AAD4-A7127732CE5F}" srcId="{C0115C39-43E9-4743-B1F2-CE2BF4B7018E}" destId="{16C09400-7E0A-4EBB-AC9A-4D42080B0B44}" srcOrd="3" destOrd="0" parTransId="{AA72289D-6478-4A9F-955A-D8D88A205405}" sibTransId="{04843702-FA92-47CF-A06E-C3DFF746DCB0}"/>
    <dgm:cxn modelId="{70A7AE94-2E6B-4C66-A6BA-F7D0ABCDDBDD}" srcId="{7E46EA39-6104-41BF-8FA3-DF1F6A303CE1}" destId="{CF200A4B-3CD2-426F-B5E6-CBD927625F9B}" srcOrd="0" destOrd="0" parTransId="{013DF00F-9ED7-41A9-9162-68162F092280}" sibTransId="{8BBC0D66-DA6C-45DA-AE7E-A3909F0A01FE}"/>
    <dgm:cxn modelId="{6BEDA1FC-49A9-4C71-8C34-CC5BFB88310C}" srcId="{F190BBC2-516F-4627-B488-19A2CE3E39CD}" destId="{2A4E4B57-861E-404C-A51C-B7906C4B86DB}" srcOrd="0" destOrd="0" parTransId="{F1CFD938-401A-443F-8E78-B978685A815D}" sibTransId="{308EDBB2-0A0D-4144-A1A4-67578F124529}"/>
    <dgm:cxn modelId="{A125B7D4-9FF7-44E2-9330-E141293D00C3}" srcId="{49F08340-4705-4B6E-966B-284087701FE9}" destId="{5A13A4F9-94B5-475F-94AF-55C1451CF97A}" srcOrd="1" destOrd="0" parTransId="{7BCACEA3-8300-4349-A9E7-73BD09EA1941}" sibTransId="{90B30D14-7432-4E94-96CF-5EA0A1CB1EF1}"/>
    <dgm:cxn modelId="{5C63371B-739F-48C8-9C2D-642844E1C5B6}" type="presOf" srcId="{5A13A4F9-94B5-475F-94AF-55C1451CF97A}" destId="{512E8C8E-AF72-4BAC-9874-6A369C68E427}" srcOrd="1" destOrd="0" presId="urn:microsoft.com/office/officeart/2005/8/layout/orgChart1"/>
    <dgm:cxn modelId="{7E2B07AB-454E-4702-B2CE-5BE20A295E08}" type="presOf" srcId="{49F08340-4705-4B6E-966B-284087701FE9}" destId="{F94D0D52-8B14-4D31-AE22-71E43BF746DB}" srcOrd="1" destOrd="0" presId="urn:microsoft.com/office/officeart/2005/8/layout/orgChart1"/>
    <dgm:cxn modelId="{12AA1449-32BE-4E5A-BC69-034DBD27006F}" type="presOf" srcId="{2A4E4B57-861E-404C-A51C-B7906C4B86DB}" destId="{956E07E9-D50D-40A9-A9FB-F5B95144A3B7}" srcOrd="0" destOrd="0" presId="urn:microsoft.com/office/officeart/2005/8/layout/orgChart1"/>
    <dgm:cxn modelId="{D01ECF47-4AD5-42B5-A5D0-B91A55D028FB}" type="presOf" srcId="{7BCACEA3-8300-4349-A9E7-73BD09EA1941}" destId="{13E83F59-BC8D-42FB-8E48-A486284D2636}" srcOrd="0" destOrd="0" presId="urn:microsoft.com/office/officeart/2005/8/layout/orgChart1"/>
    <dgm:cxn modelId="{F83DDC56-9976-4AA5-B88D-6AF5A357A947}" type="presOf" srcId="{B07EB462-B470-4BE2-9767-FB66C1E5F3F5}" destId="{E2FB69ED-8F3B-4088-AC4E-00E1E02D8351}" srcOrd="0" destOrd="0" presId="urn:microsoft.com/office/officeart/2005/8/layout/orgChart1"/>
    <dgm:cxn modelId="{55A6947C-8A83-40F6-A0D7-B5202739A052}" type="presOf" srcId="{429C26C9-A40E-4534-857E-0A1C2B3135E0}" destId="{D66487BC-F28F-4AE6-AAA2-46125B36273C}" srcOrd="1" destOrd="0" presId="urn:microsoft.com/office/officeart/2005/8/layout/orgChart1"/>
    <dgm:cxn modelId="{57F75AD5-2043-44AF-A050-150342AAE14F}" type="presOf" srcId="{49F08340-4705-4B6E-966B-284087701FE9}" destId="{FBF2E562-4C3F-4158-8F00-3748F45EF807}" srcOrd="0" destOrd="0" presId="urn:microsoft.com/office/officeart/2005/8/layout/orgChart1"/>
    <dgm:cxn modelId="{B8CBF854-E447-424F-8839-CA54C9D53F5C}" type="presOf" srcId="{F190BBC2-516F-4627-B488-19A2CE3E39CD}" destId="{86051B2D-E8E4-450C-B086-ABED98CE6D55}" srcOrd="0" destOrd="0" presId="urn:microsoft.com/office/officeart/2005/8/layout/orgChart1"/>
    <dgm:cxn modelId="{A17FF968-FB33-46BF-9C2C-584D2B3D0B26}" type="presOf" srcId="{F190BBC2-516F-4627-B488-19A2CE3E39CD}" destId="{41EB0736-C71F-46E3-88EB-F5F6C19A4268}" srcOrd="1" destOrd="0" presId="urn:microsoft.com/office/officeart/2005/8/layout/orgChart1"/>
    <dgm:cxn modelId="{9EB95325-8B45-422D-835A-AEE1B47BEFB4}" type="presOf" srcId="{4F8D185C-59E5-4DEB-8A2C-3C46BB91189B}" destId="{B56B24E8-46BA-46F6-B1B7-2C6463D96E96}" srcOrd="0" destOrd="0" presId="urn:microsoft.com/office/officeart/2005/8/layout/orgChart1"/>
    <dgm:cxn modelId="{60244E43-CC9C-4BD8-8B06-560655DE1770}" type="presOf" srcId="{F60E0658-8D84-404C-938A-5F9ACED7C969}" destId="{25B8F1DD-5461-4FC8-AE85-A897C14F694A}" srcOrd="0" destOrd="0" presId="urn:microsoft.com/office/officeart/2005/8/layout/orgChart1"/>
    <dgm:cxn modelId="{BD95626B-7B01-41E5-AAA0-DA8128A34ABC}" srcId="{4FE1F7DC-98B8-4A2C-943C-1AAD137ECB29}" destId="{3193429B-BEDE-4625-829A-36AFC5317E84}" srcOrd="0" destOrd="0" parTransId="{6A513D6F-9179-4142-861E-E354168B8E2D}" sibTransId="{8E7D94CC-F852-493E-ACB8-F8D040AA10FF}"/>
    <dgm:cxn modelId="{723CA881-817A-4B05-84AC-44896F42E8FE}" type="presOf" srcId="{6A513D6F-9179-4142-861E-E354168B8E2D}" destId="{FD89AF92-DC36-4DAE-985C-74D3493AC3B4}" srcOrd="0" destOrd="0" presId="urn:microsoft.com/office/officeart/2005/8/layout/orgChart1"/>
    <dgm:cxn modelId="{6BED08C3-E9D4-437C-978F-17D8AB273E64}" type="presOf" srcId="{3193429B-BEDE-4625-829A-36AFC5317E84}" destId="{0DF4CC60-8A62-4062-ACC6-4F1A4A1B36FF}" srcOrd="1" destOrd="0" presId="urn:microsoft.com/office/officeart/2005/8/layout/orgChart1"/>
    <dgm:cxn modelId="{B287BAC3-FEBE-4D42-9274-7CCD6533CFC4}" srcId="{C0115C39-43E9-4743-B1F2-CE2BF4B7018E}" destId="{4F1AE674-4A0A-4141-B9DB-849446D684A8}" srcOrd="1" destOrd="0" parTransId="{550BE32A-75FA-47FC-835E-78DB118308D8}" sibTransId="{8474EABA-FA3E-41AC-8DA7-4FC0A0AA2DCB}"/>
    <dgm:cxn modelId="{506BFD73-9793-4C8C-AC1E-2E19D8E0C8D7}" type="presOf" srcId="{40DF6D1B-B0D9-4352-A3CE-3CB8C920FBCE}" destId="{D8A35AB6-C2EE-49BE-983D-A95D74C613B5}" srcOrd="0" destOrd="0" presId="urn:microsoft.com/office/officeart/2005/8/layout/orgChart1"/>
    <dgm:cxn modelId="{A0E5214A-02F5-4E84-A99F-034CC2E9CBA0}" srcId="{C0115C39-43E9-4743-B1F2-CE2BF4B7018E}" destId="{58C5EA68-2DD7-4993-8DE8-C6454E761B81}" srcOrd="2" destOrd="0" parTransId="{77E6FC69-B194-4F1B-8463-E7E28D7C4610}" sibTransId="{06269C75-46D2-4D61-B488-DFD5E0C0A236}"/>
    <dgm:cxn modelId="{CEC5CA94-F20C-4CB6-826F-3F4FEE71DD39}" type="presOf" srcId="{4FE1F7DC-98B8-4A2C-943C-1AAD137ECB29}" destId="{7CC6E2BB-7D23-475D-96CB-A1EEB75507AB}" srcOrd="0" destOrd="0" presId="urn:microsoft.com/office/officeart/2005/8/layout/orgChart1"/>
    <dgm:cxn modelId="{103134ED-7B3A-461D-9868-F280B3FC3F93}" type="presOf" srcId="{3D1F1B46-D83F-439B-A6CA-81E62E73F551}" destId="{8BD0D9BF-D0F3-4811-A8F5-D8477DE2DCC0}" srcOrd="0" destOrd="0" presId="urn:microsoft.com/office/officeart/2005/8/layout/orgChart1"/>
    <dgm:cxn modelId="{DBCCA8D4-5CC5-4428-A3B7-18B7F3ECF33F}" type="presOf" srcId="{4F8D185C-59E5-4DEB-8A2C-3C46BB91189B}" destId="{747F5909-545F-44E9-B205-A325E9C9E533}" srcOrd="1" destOrd="0" presId="urn:microsoft.com/office/officeart/2005/8/layout/orgChart1"/>
    <dgm:cxn modelId="{DC46CAE2-25DD-4840-A0F9-73575886829A}" type="presOf" srcId="{88224B0E-6D3A-4E8B-9451-6F693540B13A}" destId="{54F1BD5B-EA97-44AB-8659-B535EAAFC2BC}" srcOrd="0" destOrd="0" presId="urn:microsoft.com/office/officeart/2005/8/layout/orgChart1"/>
    <dgm:cxn modelId="{8B692A9C-0421-496F-AB9B-68EB04CDA82B}" type="presOf" srcId="{9019D632-CFEC-46F5-9C6A-F40B9E04A3DA}" destId="{4EB1A5D5-B638-4ABA-BCEC-D176C29E41D4}" srcOrd="1" destOrd="0" presId="urn:microsoft.com/office/officeart/2005/8/layout/orgChart1"/>
    <dgm:cxn modelId="{B52C4E01-4EB2-4E0A-8DDC-BFE0F121061E}" type="presOf" srcId="{C5EBB150-FD7F-4D75-A5D5-D1E01908268F}" destId="{E7F9588C-2BCD-4EFB-A111-B02134DDD3D0}" srcOrd="0" destOrd="0" presId="urn:microsoft.com/office/officeart/2005/8/layout/orgChart1"/>
    <dgm:cxn modelId="{26C12C7C-FDF0-4BE2-A882-DAD7CB34F8E1}" srcId="{7E46EA39-6104-41BF-8FA3-DF1F6A303CE1}" destId="{C0115C39-43E9-4743-B1F2-CE2BF4B7018E}" srcOrd="2" destOrd="0" parTransId="{085583E6-AA5C-42AF-B02B-1C22EF69CAC5}" sibTransId="{3E8C1CC5-7E6F-4973-A18F-B8CE35991236}"/>
    <dgm:cxn modelId="{DED1D8BA-BCB5-4367-8A79-DAA47780F8DB}" type="presOf" srcId="{550BE32A-75FA-47FC-835E-78DB118308D8}" destId="{5A435AA4-F5DD-4E15-9ED7-785AD7FC96E0}" srcOrd="0" destOrd="0" presId="urn:microsoft.com/office/officeart/2005/8/layout/orgChart1"/>
    <dgm:cxn modelId="{72536809-3151-4E6E-A706-55683B00994E}" type="presOf" srcId="{48561E08-515A-4A93-8E3C-8BFDEBD28982}" destId="{EC63FCCD-974F-4D87-8EBE-B99C0338A9D7}" srcOrd="0" destOrd="0" presId="urn:microsoft.com/office/officeart/2005/8/layout/orgChart1"/>
    <dgm:cxn modelId="{E89B16F1-6608-4D09-88A1-5210512B537D}" type="presOf" srcId="{ED5E7FAD-C8D2-4C08-9B99-24DFE36A156C}" destId="{BE381DC5-FE07-40C3-9753-A46DAF910AE5}" srcOrd="0" destOrd="0" presId="urn:microsoft.com/office/officeart/2005/8/layout/orgChart1"/>
    <dgm:cxn modelId="{B3E3C8DF-6C3C-41F9-AB6A-175D13C22829}" srcId="{7E46EA39-6104-41BF-8FA3-DF1F6A303CE1}" destId="{ED5E7FAD-C8D2-4C08-9B99-24DFE36A156C}" srcOrd="1" destOrd="0" parTransId="{B07EB462-B470-4BE2-9767-FB66C1E5F3F5}" sibTransId="{A895EE0D-993B-4498-88AD-92539936606F}"/>
    <dgm:cxn modelId="{9A983341-B37E-467A-8E4D-9145946BBC82}" srcId="{58C5EA68-2DD7-4993-8DE8-C6454E761B81}" destId="{4FE1F7DC-98B8-4A2C-943C-1AAD137ECB29}" srcOrd="0" destOrd="0" parTransId="{8C998EE9-C38D-444E-8C8D-EAE0A04FAFC8}" sibTransId="{DAF5602C-C43E-40F8-A0BC-986A0C418420}"/>
    <dgm:cxn modelId="{4C1E14FF-4FC4-423F-806A-231F1E63640E}" type="presOf" srcId="{82C3E133-C37A-4068-AC52-597B56865C6C}" destId="{949D2BFA-49C3-4CD2-99D5-3BD3A3F32019}" srcOrd="0" destOrd="0" presId="urn:microsoft.com/office/officeart/2005/8/layout/orgChart1"/>
    <dgm:cxn modelId="{1B241D9B-3A60-4A92-BC32-6EAF1EEAD4F9}" type="presParOf" srcId="{C3A2832C-0340-4980-B30B-21D18A30C4B4}" destId="{CC5FD746-30C5-458C-99C3-79006E9118A6}" srcOrd="0" destOrd="0" presId="urn:microsoft.com/office/officeart/2005/8/layout/orgChart1"/>
    <dgm:cxn modelId="{0C1C82FA-6ECA-40FD-92A4-3DD753717B4D}" type="presParOf" srcId="{CC5FD746-30C5-458C-99C3-79006E9118A6}" destId="{4C609CD6-C724-416F-9A15-EAE08059FFF8}" srcOrd="0" destOrd="0" presId="urn:microsoft.com/office/officeart/2005/8/layout/orgChart1"/>
    <dgm:cxn modelId="{3BD2F821-7D86-4A1C-B11A-384CB83338D2}" type="presParOf" srcId="{4C609CD6-C724-416F-9A15-EAE08059FFF8}" destId="{C6D634A3-37DE-4FB1-88B9-9E78C00D454F}" srcOrd="0" destOrd="0" presId="urn:microsoft.com/office/officeart/2005/8/layout/orgChart1"/>
    <dgm:cxn modelId="{53453AF9-20E0-4328-9B6D-C1A152F1F555}" type="presParOf" srcId="{4C609CD6-C724-416F-9A15-EAE08059FFF8}" destId="{01A72F46-B7F3-4C10-89B7-78EBBD3B46D7}" srcOrd="1" destOrd="0" presId="urn:microsoft.com/office/officeart/2005/8/layout/orgChart1"/>
    <dgm:cxn modelId="{6AD4928F-85DC-4738-B539-9C9202808052}" type="presParOf" srcId="{CC5FD746-30C5-458C-99C3-79006E9118A6}" destId="{8A458B1F-E869-49A4-B81A-A97C3DBDAEFE}" srcOrd="1" destOrd="0" presId="urn:microsoft.com/office/officeart/2005/8/layout/orgChart1"/>
    <dgm:cxn modelId="{F4067075-A5B7-4CAF-8E38-BF897E14A796}" type="presParOf" srcId="{8A458B1F-E869-49A4-B81A-A97C3DBDAEFE}" destId="{E2FB69ED-8F3B-4088-AC4E-00E1E02D8351}" srcOrd="0" destOrd="0" presId="urn:microsoft.com/office/officeart/2005/8/layout/orgChart1"/>
    <dgm:cxn modelId="{C2B52547-5A07-4883-8B91-005BA82A114F}" type="presParOf" srcId="{8A458B1F-E869-49A4-B81A-A97C3DBDAEFE}" destId="{0F97A5F4-A0A6-4F21-A55A-2E86CE706005}" srcOrd="1" destOrd="0" presId="urn:microsoft.com/office/officeart/2005/8/layout/orgChart1"/>
    <dgm:cxn modelId="{466EFF57-9934-4565-8642-CE8FD902D9CE}" type="presParOf" srcId="{0F97A5F4-A0A6-4F21-A55A-2E86CE706005}" destId="{3306A6EC-4D6E-4472-87E3-61122C974678}" srcOrd="0" destOrd="0" presId="urn:microsoft.com/office/officeart/2005/8/layout/orgChart1"/>
    <dgm:cxn modelId="{03385982-E81B-44D9-931B-DCDDC04C180D}" type="presParOf" srcId="{3306A6EC-4D6E-4472-87E3-61122C974678}" destId="{BE381DC5-FE07-40C3-9753-A46DAF910AE5}" srcOrd="0" destOrd="0" presId="urn:microsoft.com/office/officeart/2005/8/layout/orgChart1"/>
    <dgm:cxn modelId="{AF503E49-DC28-44D2-8E0B-0B297BD099A3}" type="presParOf" srcId="{3306A6EC-4D6E-4472-87E3-61122C974678}" destId="{95772D03-CBBB-4D79-9884-B6D4ED2E6959}" srcOrd="1" destOrd="0" presId="urn:microsoft.com/office/officeart/2005/8/layout/orgChart1"/>
    <dgm:cxn modelId="{E7A133ED-0222-488D-93F1-6CB640CAE567}" type="presParOf" srcId="{0F97A5F4-A0A6-4F21-A55A-2E86CE706005}" destId="{28999AF1-5414-4EF7-8892-6CDA2A870A25}" srcOrd="1" destOrd="0" presId="urn:microsoft.com/office/officeart/2005/8/layout/orgChart1"/>
    <dgm:cxn modelId="{C7E9D65F-A209-4CD3-9D02-720689D69C04}" type="presParOf" srcId="{0F97A5F4-A0A6-4F21-A55A-2E86CE706005}" destId="{89D0B45A-7559-4FDD-B2A7-42F6E9CA26D7}" srcOrd="2" destOrd="0" presId="urn:microsoft.com/office/officeart/2005/8/layout/orgChart1"/>
    <dgm:cxn modelId="{6147838F-6639-47C4-82A4-24A53720EDCB}" type="presParOf" srcId="{8A458B1F-E869-49A4-B81A-A97C3DBDAEFE}" destId="{58630165-2BBB-4882-9146-8485E08A03D8}" srcOrd="2" destOrd="0" presId="urn:microsoft.com/office/officeart/2005/8/layout/orgChart1"/>
    <dgm:cxn modelId="{86E3BDFB-1ECA-44F8-98E8-380FCA01C922}" type="presParOf" srcId="{8A458B1F-E869-49A4-B81A-A97C3DBDAEFE}" destId="{D55C5F16-C082-4753-AD46-6AD6CD836FB6}" srcOrd="3" destOrd="0" presId="urn:microsoft.com/office/officeart/2005/8/layout/orgChart1"/>
    <dgm:cxn modelId="{7BE71EE0-6BE9-4F4C-82BA-335BF0658D1C}" type="presParOf" srcId="{D55C5F16-C082-4753-AD46-6AD6CD836FB6}" destId="{E697A2DA-E75E-45F3-BC28-0F3C84A23560}" srcOrd="0" destOrd="0" presId="urn:microsoft.com/office/officeart/2005/8/layout/orgChart1"/>
    <dgm:cxn modelId="{DDC7FB63-9D38-4A28-A90D-6BD41DCDFB66}" type="presParOf" srcId="{E697A2DA-E75E-45F3-BC28-0F3C84A23560}" destId="{11669BEF-B41A-43C2-9EA1-CFF2FAE2C5AB}" srcOrd="0" destOrd="0" presId="urn:microsoft.com/office/officeart/2005/8/layout/orgChart1"/>
    <dgm:cxn modelId="{4E4ED4FF-73EF-4070-8259-1140BF7B938B}" type="presParOf" srcId="{E697A2DA-E75E-45F3-BC28-0F3C84A23560}" destId="{ACB1957E-E52F-4622-A2D1-C44443CF64CC}" srcOrd="1" destOrd="0" presId="urn:microsoft.com/office/officeart/2005/8/layout/orgChart1"/>
    <dgm:cxn modelId="{4FAAE2D4-837E-4255-8466-8D25467D6E6A}" type="presParOf" srcId="{D55C5F16-C082-4753-AD46-6AD6CD836FB6}" destId="{880BD23B-188D-4725-9F79-AC2FB9DF8735}" srcOrd="1" destOrd="0" presId="urn:microsoft.com/office/officeart/2005/8/layout/orgChart1"/>
    <dgm:cxn modelId="{632028D7-5A5E-4637-83DE-D70A2B084FC4}" type="presParOf" srcId="{880BD23B-188D-4725-9F79-AC2FB9DF8735}" destId="{5A435AA4-F5DD-4E15-9ED7-785AD7FC96E0}" srcOrd="0" destOrd="0" presId="urn:microsoft.com/office/officeart/2005/8/layout/orgChart1"/>
    <dgm:cxn modelId="{2F011C1A-9580-44B0-A7C4-BE6CEEF997BB}" type="presParOf" srcId="{880BD23B-188D-4725-9F79-AC2FB9DF8735}" destId="{14CFB51B-65AB-42A2-87AA-CD17DB4E02B3}" srcOrd="1" destOrd="0" presId="urn:microsoft.com/office/officeart/2005/8/layout/orgChart1"/>
    <dgm:cxn modelId="{787391E1-21C9-41B5-AE76-1B2365F8737E}" type="presParOf" srcId="{14CFB51B-65AB-42A2-87AA-CD17DB4E02B3}" destId="{CD82A082-E1D3-4C35-A060-148BAFDB0FA4}" srcOrd="0" destOrd="0" presId="urn:microsoft.com/office/officeart/2005/8/layout/orgChart1"/>
    <dgm:cxn modelId="{907DE253-8E41-4841-84DF-4B30EEF29682}" type="presParOf" srcId="{CD82A082-E1D3-4C35-A060-148BAFDB0FA4}" destId="{317B2A38-D55D-48FC-A7F5-863226BCB90E}" srcOrd="0" destOrd="0" presId="urn:microsoft.com/office/officeart/2005/8/layout/orgChart1"/>
    <dgm:cxn modelId="{286722F8-D2B9-4184-A400-4C30F4603687}" type="presParOf" srcId="{CD82A082-E1D3-4C35-A060-148BAFDB0FA4}" destId="{AC249D32-201A-40EC-956F-04B0173C5907}" srcOrd="1" destOrd="0" presId="urn:microsoft.com/office/officeart/2005/8/layout/orgChart1"/>
    <dgm:cxn modelId="{A3C29FD8-BA89-400F-9851-866C58508CDB}" type="presParOf" srcId="{14CFB51B-65AB-42A2-87AA-CD17DB4E02B3}" destId="{7255BE0F-9396-4A2E-B021-06207BAC6E28}" srcOrd="1" destOrd="0" presId="urn:microsoft.com/office/officeart/2005/8/layout/orgChart1"/>
    <dgm:cxn modelId="{4A5A1E5E-7191-49D4-9EC2-8EE10AA32826}" type="presParOf" srcId="{7255BE0F-9396-4A2E-B021-06207BAC6E28}" destId="{D8A35AB6-C2EE-49BE-983D-A95D74C613B5}" srcOrd="0" destOrd="0" presId="urn:microsoft.com/office/officeart/2005/8/layout/orgChart1"/>
    <dgm:cxn modelId="{BCB8D753-995E-42DD-B09C-4A39D715EE11}" type="presParOf" srcId="{7255BE0F-9396-4A2E-B021-06207BAC6E28}" destId="{9C1E3D48-1C08-4BDA-8AA5-E6E314795652}" srcOrd="1" destOrd="0" presId="urn:microsoft.com/office/officeart/2005/8/layout/orgChart1"/>
    <dgm:cxn modelId="{09B47A88-383F-488A-AE01-DC17D341A845}" type="presParOf" srcId="{9C1E3D48-1C08-4BDA-8AA5-E6E314795652}" destId="{4668E0A5-05DA-42A5-BC8A-0AFEB40EF63A}" srcOrd="0" destOrd="0" presId="urn:microsoft.com/office/officeart/2005/8/layout/orgChart1"/>
    <dgm:cxn modelId="{FEB6F6BF-7AE9-431B-9A5B-85E16C0BE461}" type="presParOf" srcId="{4668E0A5-05DA-42A5-BC8A-0AFEB40EF63A}" destId="{86051B2D-E8E4-450C-B086-ABED98CE6D55}" srcOrd="0" destOrd="0" presId="urn:microsoft.com/office/officeart/2005/8/layout/orgChart1"/>
    <dgm:cxn modelId="{080754BD-FC6F-405D-9924-240E12933C28}" type="presParOf" srcId="{4668E0A5-05DA-42A5-BC8A-0AFEB40EF63A}" destId="{41EB0736-C71F-46E3-88EB-F5F6C19A4268}" srcOrd="1" destOrd="0" presId="urn:microsoft.com/office/officeart/2005/8/layout/orgChart1"/>
    <dgm:cxn modelId="{9472EDE2-3334-42F1-B34B-FB2425F48E49}" type="presParOf" srcId="{9C1E3D48-1C08-4BDA-8AA5-E6E314795652}" destId="{3EFCBB9D-8C84-4071-A23B-6FE58EAD9FF1}" srcOrd="1" destOrd="0" presId="urn:microsoft.com/office/officeart/2005/8/layout/orgChart1"/>
    <dgm:cxn modelId="{0CF3A1A6-D0A1-420E-AD87-DAB52820ACD5}" type="presParOf" srcId="{3EFCBB9D-8C84-4071-A23B-6FE58EAD9FF1}" destId="{C4B7B398-D514-449E-9965-B15C25A14BD3}" srcOrd="0" destOrd="0" presId="urn:microsoft.com/office/officeart/2005/8/layout/orgChart1"/>
    <dgm:cxn modelId="{2A47EB37-DD9E-4ECF-B0BF-F4074D1BB457}" type="presParOf" srcId="{3EFCBB9D-8C84-4071-A23B-6FE58EAD9FF1}" destId="{EE1F7166-5E50-42EF-961F-45ED6CB69A9C}" srcOrd="1" destOrd="0" presId="urn:microsoft.com/office/officeart/2005/8/layout/orgChart1"/>
    <dgm:cxn modelId="{355A1EA6-9F21-44AE-BF13-AB803F032610}" type="presParOf" srcId="{EE1F7166-5E50-42EF-961F-45ED6CB69A9C}" destId="{33289AAB-3FC8-4B87-91A4-B1B04C3C0D6A}" srcOrd="0" destOrd="0" presId="urn:microsoft.com/office/officeart/2005/8/layout/orgChart1"/>
    <dgm:cxn modelId="{846436C8-0E2E-444B-B687-AC973FFEE449}" type="presParOf" srcId="{33289AAB-3FC8-4B87-91A4-B1B04C3C0D6A}" destId="{956E07E9-D50D-40A9-A9FB-F5B95144A3B7}" srcOrd="0" destOrd="0" presId="urn:microsoft.com/office/officeart/2005/8/layout/orgChart1"/>
    <dgm:cxn modelId="{0E2A6D3A-0C32-4351-9662-617852384BF5}" type="presParOf" srcId="{33289AAB-3FC8-4B87-91A4-B1B04C3C0D6A}" destId="{D7EC7F92-B17B-46FF-9AC3-5ED78140B7AD}" srcOrd="1" destOrd="0" presId="urn:microsoft.com/office/officeart/2005/8/layout/orgChart1"/>
    <dgm:cxn modelId="{DFC639AC-35BC-4761-A488-23075D7774E0}" type="presParOf" srcId="{EE1F7166-5E50-42EF-961F-45ED6CB69A9C}" destId="{E4DA5302-8B99-4851-8F2A-6B980B3C3F93}" srcOrd="1" destOrd="0" presId="urn:microsoft.com/office/officeart/2005/8/layout/orgChart1"/>
    <dgm:cxn modelId="{E0C4F17A-9657-4D5B-8C06-32E343D5E401}" type="presParOf" srcId="{E4DA5302-8B99-4851-8F2A-6B980B3C3F93}" destId="{A2B27122-287D-4189-8BA9-B32875E378EF}" srcOrd="0" destOrd="0" presId="urn:microsoft.com/office/officeart/2005/8/layout/orgChart1"/>
    <dgm:cxn modelId="{2FBF60C1-929E-40CC-9DCD-81BE1BF0ECC2}" type="presParOf" srcId="{E4DA5302-8B99-4851-8F2A-6B980B3C3F93}" destId="{382D9B71-8B46-4C69-9A45-F46DD5458832}" srcOrd="1" destOrd="0" presId="urn:microsoft.com/office/officeart/2005/8/layout/orgChart1"/>
    <dgm:cxn modelId="{77B5D220-C5CE-4B93-B7D4-105AFB7E0CB3}" type="presParOf" srcId="{382D9B71-8B46-4C69-9A45-F46DD5458832}" destId="{1447CDCA-1A36-4298-9202-20F019B7EB1C}" srcOrd="0" destOrd="0" presId="urn:microsoft.com/office/officeart/2005/8/layout/orgChart1"/>
    <dgm:cxn modelId="{3B1D4582-D7D4-497B-9795-4704225BFA3F}" type="presParOf" srcId="{1447CDCA-1A36-4298-9202-20F019B7EB1C}" destId="{FBF2E562-4C3F-4158-8F00-3748F45EF807}" srcOrd="0" destOrd="0" presId="urn:microsoft.com/office/officeart/2005/8/layout/orgChart1"/>
    <dgm:cxn modelId="{B7BBFB0B-B76D-406D-BACD-C17CF536E518}" type="presParOf" srcId="{1447CDCA-1A36-4298-9202-20F019B7EB1C}" destId="{F94D0D52-8B14-4D31-AE22-71E43BF746DB}" srcOrd="1" destOrd="0" presId="urn:microsoft.com/office/officeart/2005/8/layout/orgChart1"/>
    <dgm:cxn modelId="{E382A319-A90A-4457-8796-8D0E3F324424}" type="presParOf" srcId="{382D9B71-8B46-4C69-9A45-F46DD5458832}" destId="{5BE9D885-15E3-4AF2-B3F1-E32E770CC6B6}" srcOrd="1" destOrd="0" presId="urn:microsoft.com/office/officeart/2005/8/layout/orgChart1"/>
    <dgm:cxn modelId="{3457A893-8DD1-42CE-AA0D-59DA89158DEE}" type="presParOf" srcId="{5BE9D885-15E3-4AF2-B3F1-E32E770CC6B6}" destId="{7302D8B2-967D-44F0-B308-374595056AEF}" srcOrd="0" destOrd="0" presId="urn:microsoft.com/office/officeart/2005/8/layout/orgChart1"/>
    <dgm:cxn modelId="{84F30561-D24F-445F-81DE-FB62040F764F}" type="presParOf" srcId="{5BE9D885-15E3-4AF2-B3F1-E32E770CC6B6}" destId="{F5EFFC5B-74CB-4018-897D-0D13631F7D3F}" srcOrd="1" destOrd="0" presId="urn:microsoft.com/office/officeart/2005/8/layout/orgChart1"/>
    <dgm:cxn modelId="{3285DFBC-A5CC-4ED8-80A9-4B2A255A79AF}" type="presParOf" srcId="{F5EFFC5B-74CB-4018-897D-0D13631F7D3F}" destId="{E800285B-B85B-4488-A9DE-4E5C0917A582}" srcOrd="0" destOrd="0" presId="urn:microsoft.com/office/officeart/2005/8/layout/orgChart1"/>
    <dgm:cxn modelId="{A948AB95-2B2B-40D2-83A4-69F8698D1A81}" type="presParOf" srcId="{E800285B-B85B-4488-A9DE-4E5C0917A582}" destId="{EAFADE59-C4F3-46C4-85AA-039D8632D0F1}" srcOrd="0" destOrd="0" presId="urn:microsoft.com/office/officeart/2005/8/layout/orgChart1"/>
    <dgm:cxn modelId="{C2C4C81B-6F5D-43B4-AD75-0F30D09C6D40}" type="presParOf" srcId="{E800285B-B85B-4488-A9DE-4E5C0917A582}" destId="{C4E90E04-9BB6-4E69-BC17-A639E558C633}" srcOrd="1" destOrd="0" presId="urn:microsoft.com/office/officeart/2005/8/layout/orgChart1"/>
    <dgm:cxn modelId="{16580D0F-37E9-49E4-AEFD-838E433FA73A}" type="presParOf" srcId="{F5EFFC5B-74CB-4018-897D-0D13631F7D3F}" destId="{96D3E8CD-376D-4876-B3D2-C3A9C0687B12}" srcOrd="1" destOrd="0" presId="urn:microsoft.com/office/officeart/2005/8/layout/orgChart1"/>
    <dgm:cxn modelId="{7F0A87C8-9801-43A4-BD0C-3CED74D607A4}" type="presParOf" srcId="{F5EFFC5B-74CB-4018-897D-0D13631F7D3F}" destId="{0947C85F-6D07-47D2-A2BB-49074615255E}" srcOrd="2" destOrd="0" presId="urn:microsoft.com/office/officeart/2005/8/layout/orgChart1"/>
    <dgm:cxn modelId="{F66ED811-EEA6-437D-8A6F-CFD525F83BC5}" type="presParOf" srcId="{5BE9D885-15E3-4AF2-B3F1-E32E770CC6B6}" destId="{13E83F59-BC8D-42FB-8E48-A486284D2636}" srcOrd="2" destOrd="0" presId="urn:microsoft.com/office/officeart/2005/8/layout/orgChart1"/>
    <dgm:cxn modelId="{5C9A08BA-DF3A-4127-B422-FB0DF3B5B7C8}" type="presParOf" srcId="{5BE9D885-15E3-4AF2-B3F1-E32E770CC6B6}" destId="{CB165FFB-7EA0-442F-B73F-78D089F51FBF}" srcOrd="3" destOrd="0" presId="urn:microsoft.com/office/officeart/2005/8/layout/orgChart1"/>
    <dgm:cxn modelId="{C5A35A59-251D-490A-9278-F0F960C43EAF}" type="presParOf" srcId="{CB165FFB-7EA0-442F-B73F-78D089F51FBF}" destId="{D0389BB0-6EA8-4C4F-9358-A4011554C8EF}" srcOrd="0" destOrd="0" presId="urn:microsoft.com/office/officeart/2005/8/layout/orgChart1"/>
    <dgm:cxn modelId="{2FC69EF8-CC2A-49B9-8F98-D847F8C34D6C}" type="presParOf" srcId="{D0389BB0-6EA8-4C4F-9358-A4011554C8EF}" destId="{94C11C52-7C37-4144-97DC-445132EFA717}" srcOrd="0" destOrd="0" presId="urn:microsoft.com/office/officeart/2005/8/layout/orgChart1"/>
    <dgm:cxn modelId="{3CEB3ACA-D65D-41AC-A82E-4F5C2046E6F0}" type="presParOf" srcId="{D0389BB0-6EA8-4C4F-9358-A4011554C8EF}" destId="{512E8C8E-AF72-4BAC-9874-6A369C68E427}" srcOrd="1" destOrd="0" presId="urn:microsoft.com/office/officeart/2005/8/layout/orgChart1"/>
    <dgm:cxn modelId="{CE190EF0-CC3B-4CA1-A757-E4D820E2F097}" type="presParOf" srcId="{CB165FFB-7EA0-442F-B73F-78D089F51FBF}" destId="{E0790E89-BB28-4EB2-AB91-8DF0EC492BB2}" srcOrd="1" destOrd="0" presId="urn:microsoft.com/office/officeart/2005/8/layout/orgChart1"/>
    <dgm:cxn modelId="{70C1853A-B3DC-47FC-8CF7-F829BB461BF9}" type="presParOf" srcId="{CB165FFB-7EA0-442F-B73F-78D089F51FBF}" destId="{2205F581-223A-47F2-9256-7940A3A8B223}" srcOrd="2" destOrd="0" presId="urn:microsoft.com/office/officeart/2005/8/layout/orgChart1"/>
    <dgm:cxn modelId="{FF3D053B-29D2-4C43-84B5-8A24893A6909}" type="presParOf" srcId="{382D9B71-8B46-4C69-9A45-F46DD5458832}" destId="{7543D6B6-FE66-4329-A848-748C938474E2}" srcOrd="2" destOrd="0" presId="urn:microsoft.com/office/officeart/2005/8/layout/orgChart1"/>
    <dgm:cxn modelId="{0E2FCDBE-9BBD-4492-85C0-8DD59D6C08DC}" type="presParOf" srcId="{EE1F7166-5E50-42EF-961F-45ED6CB69A9C}" destId="{CE230AAA-3046-45F0-9A65-A99648E53820}" srcOrd="2" destOrd="0" presId="urn:microsoft.com/office/officeart/2005/8/layout/orgChart1"/>
    <dgm:cxn modelId="{64D769EC-299E-4BB7-9120-BDAB449CD30D}" type="presParOf" srcId="{9C1E3D48-1C08-4BDA-8AA5-E6E314795652}" destId="{D31A0963-2BB7-4CE6-95B0-CA77C54553E8}" srcOrd="2" destOrd="0" presId="urn:microsoft.com/office/officeart/2005/8/layout/orgChart1"/>
    <dgm:cxn modelId="{A22180A6-4A19-4D4B-802C-A4A29736F202}" type="presParOf" srcId="{14CFB51B-65AB-42A2-87AA-CD17DB4E02B3}" destId="{32E149AB-DC2C-46B6-B01F-E13E72C1B9A4}" srcOrd="2" destOrd="0" presId="urn:microsoft.com/office/officeart/2005/8/layout/orgChart1"/>
    <dgm:cxn modelId="{7B3E5EEF-4661-4AA0-8693-2D3F7CBF3CFC}" type="presParOf" srcId="{880BD23B-188D-4725-9F79-AC2FB9DF8735}" destId="{8A450366-AC42-46AD-84A6-B8D557D0D8BA}" srcOrd="2" destOrd="0" presId="urn:microsoft.com/office/officeart/2005/8/layout/orgChart1"/>
    <dgm:cxn modelId="{933AABE4-357F-44B9-97F7-2F6C7DC52242}" type="presParOf" srcId="{880BD23B-188D-4725-9F79-AC2FB9DF8735}" destId="{7AEB4F13-006C-429D-BA25-FB317B82437A}" srcOrd="3" destOrd="0" presId="urn:microsoft.com/office/officeart/2005/8/layout/orgChart1"/>
    <dgm:cxn modelId="{2E4A2021-8DBC-4B9F-8D63-6C244A1B88F3}" type="presParOf" srcId="{7AEB4F13-006C-429D-BA25-FB317B82437A}" destId="{377CDD23-B43C-4A27-9105-195988D44CE7}" srcOrd="0" destOrd="0" presId="urn:microsoft.com/office/officeart/2005/8/layout/orgChart1"/>
    <dgm:cxn modelId="{0C24AC54-6A0F-4906-A2E3-BAB7047AB2D9}" type="presParOf" srcId="{377CDD23-B43C-4A27-9105-195988D44CE7}" destId="{52A758A0-0F68-4F03-AB42-E7D771A66E04}" srcOrd="0" destOrd="0" presId="urn:microsoft.com/office/officeart/2005/8/layout/orgChart1"/>
    <dgm:cxn modelId="{8A45C7B7-0959-4A9B-8F5D-CE49A9167C96}" type="presParOf" srcId="{377CDD23-B43C-4A27-9105-195988D44CE7}" destId="{B89B8A7B-4897-42CB-856E-43834F126B08}" srcOrd="1" destOrd="0" presId="urn:microsoft.com/office/officeart/2005/8/layout/orgChart1"/>
    <dgm:cxn modelId="{03A6A494-EC75-40D9-8CED-383C9027A737}" type="presParOf" srcId="{7AEB4F13-006C-429D-BA25-FB317B82437A}" destId="{C1A97F0F-BBB1-4362-A13B-E58915FEE129}" srcOrd="1" destOrd="0" presId="urn:microsoft.com/office/officeart/2005/8/layout/orgChart1"/>
    <dgm:cxn modelId="{76033582-813F-4F5D-9370-A6A967989E6E}" type="presParOf" srcId="{C1A97F0F-BBB1-4362-A13B-E58915FEE129}" destId="{387B6021-D9F9-4C64-BCC5-C36DCE1FBEFA}" srcOrd="0" destOrd="0" presId="urn:microsoft.com/office/officeart/2005/8/layout/orgChart1"/>
    <dgm:cxn modelId="{71280C2B-C441-42FA-9DC8-56E652CAA905}" type="presParOf" srcId="{C1A97F0F-BBB1-4362-A13B-E58915FEE129}" destId="{C8B6C6F2-82F4-41D1-8390-8FA72EDA0123}" srcOrd="1" destOrd="0" presId="urn:microsoft.com/office/officeart/2005/8/layout/orgChart1"/>
    <dgm:cxn modelId="{E3507469-0861-454B-BA9E-2184BA675442}" type="presParOf" srcId="{C8B6C6F2-82F4-41D1-8390-8FA72EDA0123}" destId="{2AD47EC7-CE65-4E1D-B403-7E7B68808B1F}" srcOrd="0" destOrd="0" presId="urn:microsoft.com/office/officeart/2005/8/layout/orgChart1"/>
    <dgm:cxn modelId="{70055EEB-5DE6-4112-BDAB-55299498C08E}" type="presParOf" srcId="{2AD47EC7-CE65-4E1D-B403-7E7B68808B1F}" destId="{7CC6E2BB-7D23-475D-96CB-A1EEB75507AB}" srcOrd="0" destOrd="0" presId="urn:microsoft.com/office/officeart/2005/8/layout/orgChart1"/>
    <dgm:cxn modelId="{CD79FE0D-092A-45CB-AA7D-9E5CAAA79F71}" type="presParOf" srcId="{2AD47EC7-CE65-4E1D-B403-7E7B68808B1F}" destId="{9AB4F8CD-4982-4BFE-BFE3-1A47D97CEF6C}" srcOrd="1" destOrd="0" presId="urn:microsoft.com/office/officeart/2005/8/layout/orgChart1"/>
    <dgm:cxn modelId="{1A8190B7-0A58-48E3-8D3D-5134F711DFAE}" type="presParOf" srcId="{C8B6C6F2-82F4-41D1-8390-8FA72EDA0123}" destId="{E4626F6D-9D1F-42B2-A70A-09828F10941D}" srcOrd="1" destOrd="0" presId="urn:microsoft.com/office/officeart/2005/8/layout/orgChart1"/>
    <dgm:cxn modelId="{03B9933C-A5E8-48F9-AEB5-640C49A14870}" type="presParOf" srcId="{E4626F6D-9D1F-42B2-A70A-09828F10941D}" destId="{FD89AF92-DC36-4DAE-985C-74D3493AC3B4}" srcOrd="0" destOrd="0" presId="urn:microsoft.com/office/officeart/2005/8/layout/orgChart1"/>
    <dgm:cxn modelId="{55CABB1F-C266-4372-9866-BFD9F777A005}" type="presParOf" srcId="{E4626F6D-9D1F-42B2-A70A-09828F10941D}" destId="{B003CB95-876C-4191-8E82-B845D3EBC00F}" srcOrd="1" destOrd="0" presId="urn:microsoft.com/office/officeart/2005/8/layout/orgChart1"/>
    <dgm:cxn modelId="{9EB0A04C-0D1D-46E1-BECA-A7CB2D53AB77}" type="presParOf" srcId="{B003CB95-876C-4191-8E82-B845D3EBC00F}" destId="{4FB5EB06-A2B4-4AF4-9EF6-1388AC836839}" srcOrd="0" destOrd="0" presId="urn:microsoft.com/office/officeart/2005/8/layout/orgChart1"/>
    <dgm:cxn modelId="{2FEA06BE-4FF7-466A-A642-AF931C56DFA5}" type="presParOf" srcId="{4FB5EB06-A2B4-4AF4-9EF6-1388AC836839}" destId="{CB246EFB-AC45-4751-9275-12E2A8291509}" srcOrd="0" destOrd="0" presId="urn:microsoft.com/office/officeart/2005/8/layout/orgChart1"/>
    <dgm:cxn modelId="{D9E04EED-D68A-42D9-9B45-99C9C528A991}" type="presParOf" srcId="{4FB5EB06-A2B4-4AF4-9EF6-1388AC836839}" destId="{0DF4CC60-8A62-4062-ACC6-4F1A4A1B36FF}" srcOrd="1" destOrd="0" presId="urn:microsoft.com/office/officeart/2005/8/layout/orgChart1"/>
    <dgm:cxn modelId="{E6060856-B70D-4C9B-932B-F168D4C6E5D8}" type="presParOf" srcId="{B003CB95-876C-4191-8E82-B845D3EBC00F}" destId="{877E72B1-2C0E-484C-92DD-ED561383F55C}" srcOrd="1" destOrd="0" presId="urn:microsoft.com/office/officeart/2005/8/layout/orgChart1"/>
    <dgm:cxn modelId="{B7F666A7-E28B-436E-B070-EB0DEA3E7688}" type="presParOf" srcId="{B003CB95-876C-4191-8E82-B845D3EBC00F}" destId="{629E7275-961A-4763-B75A-7CB038B3D7EC}" srcOrd="2" destOrd="0" presId="urn:microsoft.com/office/officeart/2005/8/layout/orgChart1"/>
    <dgm:cxn modelId="{9D6E3325-E599-4266-956C-BF7E1AD244D9}" type="presParOf" srcId="{C8B6C6F2-82F4-41D1-8390-8FA72EDA0123}" destId="{0BCFCFEA-4B04-4C6E-91E6-03B6E62B46A7}" srcOrd="2" destOrd="0" presId="urn:microsoft.com/office/officeart/2005/8/layout/orgChart1"/>
    <dgm:cxn modelId="{1C32B28C-8F84-428F-AA61-562A34836DE1}" type="presParOf" srcId="{7AEB4F13-006C-429D-BA25-FB317B82437A}" destId="{F0B7EC97-2151-45F9-84A5-49E046B146A1}" srcOrd="2" destOrd="0" presId="urn:microsoft.com/office/officeart/2005/8/layout/orgChart1"/>
    <dgm:cxn modelId="{E414FDF7-7887-4F07-9F35-0BF84CCA4267}" type="presParOf" srcId="{880BD23B-188D-4725-9F79-AC2FB9DF8735}" destId="{617DD52E-A11C-464A-BD9D-8DC35EFC8986}" srcOrd="4" destOrd="0" presId="urn:microsoft.com/office/officeart/2005/8/layout/orgChart1"/>
    <dgm:cxn modelId="{5518E96F-56BA-484A-95A9-699657608D12}" type="presParOf" srcId="{880BD23B-188D-4725-9F79-AC2FB9DF8735}" destId="{9020C366-A394-4DAD-913A-D2B8C272B9B4}" srcOrd="5" destOrd="0" presId="urn:microsoft.com/office/officeart/2005/8/layout/orgChart1"/>
    <dgm:cxn modelId="{A6B24E5B-2C66-4182-A3EE-B74AC7C6ECB4}" type="presParOf" srcId="{9020C366-A394-4DAD-913A-D2B8C272B9B4}" destId="{20787B7B-4FE8-4C63-9BA1-F0876841DBE8}" srcOrd="0" destOrd="0" presId="urn:microsoft.com/office/officeart/2005/8/layout/orgChart1"/>
    <dgm:cxn modelId="{A710B309-5EB6-4C75-9EB8-4DB763583B47}" type="presParOf" srcId="{20787B7B-4FE8-4C63-9BA1-F0876841DBE8}" destId="{195BC989-BAC3-4596-A621-3A529D659D42}" srcOrd="0" destOrd="0" presId="urn:microsoft.com/office/officeart/2005/8/layout/orgChart1"/>
    <dgm:cxn modelId="{19F0CA35-D6F7-4185-9F21-2C1F9D85C986}" type="presParOf" srcId="{20787B7B-4FE8-4C63-9BA1-F0876841DBE8}" destId="{A254B189-523F-468F-86AE-B836B455024C}" srcOrd="1" destOrd="0" presId="urn:microsoft.com/office/officeart/2005/8/layout/orgChart1"/>
    <dgm:cxn modelId="{181BAD59-21F7-4295-A876-821B99A9D938}" type="presParOf" srcId="{9020C366-A394-4DAD-913A-D2B8C272B9B4}" destId="{6EDF43D8-6D9E-4FEF-9C68-C747A1BD0285}" srcOrd="1" destOrd="0" presId="urn:microsoft.com/office/officeart/2005/8/layout/orgChart1"/>
    <dgm:cxn modelId="{63705BD6-330A-495B-B1F7-F590372693D4}" type="presParOf" srcId="{6EDF43D8-6D9E-4FEF-9C68-C747A1BD0285}" destId="{D7EA0645-95A8-4DB4-820D-BFDF078DFFDA}" srcOrd="0" destOrd="0" presId="urn:microsoft.com/office/officeart/2005/8/layout/orgChart1"/>
    <dgm:cxn modelId="{C3535DAB-CB77-4DC6-B45B-BD448DFC72FA}" type="presParOf" srcId="{6EDF43D8-6D9E-4FEF-9C68-C747A1BD0285}" destId="{5DD50EE7-1B96-4663-9474-AAC8A1747378}" srcOrd="1" destOrd="0" presId="urn:microsoft.com/office/officeart/2005/8/layout/orgChart1"/>
    <dgm:cxn modelId="{766556F9-DAA0-4A8B-ABAD-AF10BE87767B}" type="presParOf" srcId="{5DD50EE7-1B96-4663-9474-AAC8A1747378}" destId="{14520AAA-DC67-4353-9423-EE2117A07D97}" srcOrd="0" destOrd="0" presId="urn:microsoft.com/office/officeart/2005/8/layout/orgChart1"/>
    <dgm:cxn modelId="{20FC34F4-3309-4370-B435-819B3D786AEC}" type="presParOf" srcId="{14520AAA-DC67-4353-9423-EE2117A07D97}" destId="{25B8F1DD-5461-4FC8-AE85-A897C14F694A}" srcOrd="0" destOrd="0" presId="urn:microsoft.com/office/officeart/2005/8/layout/orgChart1"/>
    <dgm:cxn modelId="{7CAC5FE5-1AA5-4618-8BFB-F6192739512E}" type="presParOf" srcId="{14520AAA-DC67-4353-9423-EE2117A07D97}" destId="{A0774AA5-C85A-4FF2-9680-835494433D19}" srcOrd="1" destOrd="0" presId="urn:microsoft.com/office/officeart/2005/8/layout/orgChart1"/>
    <dgm:cxn modelId="{FBEFDC26-4F67-44C2-AA6C-ED18A26923ED}" type="presParOf" srcId="{5DD50EE7-1B96-4663-9474-AAC8A1747378}" destId="{4A56ADC1-F0F8-4267-9B6E-E66026CCAA92}" srcOrd="1" destOrd="0" presId="urn:microsoft.com/office/officeart/2005/8/layout/orgChart1"/>
    <dgm:cxn modelId="{0E7ACC04-DA67-4BE3-A254-5DDE6C5A8580}" type="presParOf" srcId="{5DD50EE7-1B96-4663-9474-AAC8A1747378}" destId="{E8A331AB-72DD-4906-AB92-59AEBF723DED}" srcOrd="2" destOrd="0" presId="urn:microsoft.com/office/officeart/2005/8/layout/orgChart1"/>
    <dgm:cxn modelId="{4A1944DE-0909-4DE3-94F9-F49F30EF0E4B}" type="presParOf" srcId="{6EDF43D8-6D9E-4FEF-9C68-C747A1BD0285}" destId="{949D2BFA-49C3-4CD2-99D5-3BD3A3F32019}" srcOrd="2" destOrd="0" presId="urn:microsoft.com/office/officeart/2005/8/layout/orgChart1"/>
    <dgm:cxn modelId="{4A86A2EF-53F7-40F1-84AE-6464AEF0ADEB}" type="presParOf" srcId="{6EDF43D8-6D9E-4FEF-9C68-C747A1BD0285}" destId="{6C26D57C-8BD9-4297-953B-BD3C57E7E46B}" srcOrd="3" destOrd="0" presId="urn:microsoft.com/office/officeart/2005/8/layout/orgChart1"/>
    <dgm:cxn modelId="{FBC7CEB8-E1DF-49A1-96F4-DF6E0926879C}" type="presParOf" srcId="{6C26D57C-8BD9-4297-953B-BD3C57E7E46B}" destId="{CE91CA58-7993-498B-A09F-0A286F133F5E}" srcOrd="0" destOrd="0" presId="urn:microsoft.com/office/officeart/2005/8/layout/orgChart1"/>
    <dgm:cxn modelId="{433C01FB-A95D-45EB-9FF0-9392CEBAB304}" type="presParOf" srcId="{CE91CA58-7993-498B-A09F-0A286F133F5E}" destId="{B56B24E8-46BA-46F6-B1B7-2C6463D96E96}" srcOrd="0" destOrd="0" presId="urn:microsoft.com/office/officeart/2005/8/layout/orgChart1"/>
    <dgm:cxn modelId="{853F2851-1D92-40AE-9E1F-41C7F1F6ACF4}" type="presParOf" srcId="{CE91CA58-7993-498B-A09F-0A286F133F5E}" destId="{747F5909-545F-44E9-B205-A325E9C9E533}" srcOrd="1" destOrd="0" presId="urn:microsoft.com/office/officeart/2005/8/layout/orgChart1"/>
    <dgm:cxn modelId="{73A412C1-C4F7-47E6-B1D6-1013EAA40FE0}" type="presParOf" srcId="{6C26D57C-8BD9-4297-953B-BD3C57E7E46B}" destId="{FB9F1731-6ECA-42C9-A01C-764AB4D26C90}" srcOrd="1" destOrd="0" presId="urn:microsoft.com/office/officeart/2005/8/layout/orgChart1"/>
    <dgm:cxn modelId="{4DB3FE12-35DF-4800-9785-F78787770C27}" type="presParOf" srcId="{6C26D57C-8BD9-4297-953B-BD3C57E7E46B}" destId="{AA5DF983-B154-4604-9442-9291143C704F}" srcOrd="2" destOrd="0" presId="urn:microsoft.com/office/officeart/2005/8/layout/orgChart1"/>
    <dgm:cxn modelId="{1E38364F-E021-47BF-8FCF-5C3CDA90EADB}" type="presParOf" srcId="{6EDF43D8-6D9E-4FEF-9C68-C747A1BD0285}" destId="{EC63FCCD-974F-4D87-8EBE-B99C0338A9D7}" srcOrd="4" destOrd="0" presId="urn:microsoft.com/office/officeart/2005/8/layout/orgChart1"/>
    <dgm:cxn modelId="{DBDD476F-D206-430F-B548-A824CC0C26CF}" type="presParOf" srcId="{6EDF43D8-6D9E-4FEF-9C68-C747A1BD0285}" destId="{96FA22F9-2282-4D15-A4EF-033BC4A1E3E2}" srcOrd="5" destOrd="0" presId="urn:microsoft.com/office/officeart/2005/8/layout/orgChart1"/>
    <dgm:cxn modelId="{18D2BD3F-F5B9-465A-83A5-FB272DD17CAA}" type="presParOf" srcId="{96FA22F9-2282-4D15-A4EF-033BC4A1E3E2}" destId="{5F00384F-1BD6-4A7F-9644-DD92795198F8}" srcOrd="0" destOrd="0" presId="urn:microsoft.com/office/officeart/2005/8/layout/orgChart1"/>
    <dgm:cxn modelId="{EE88C528-E145-49DD-AE4C-C909D891CFA2}" type="presParOf" srcId="{5F00384F-1BD6-4A7F-9644-DD92795198F8}" destId="{FFBD2A5A-59FF-4A67-8CD6-67B6BBC4352B}" srcOrd="0" destOrd="0" presId="urn:microsoft.com/office/officeart/2005/8/layout/orgChart1"/>
    <dgm:cxn modelId="{F689E6D7-A55B-4337-AAB5-E3DE9A924CBE}" type="presParOf" srcId="{5F00384F-1BD6-4A7F-9644-DD92795198F8}" destId="{4EB1A5D5-B638-4ABA-BCEC-D176C29E41D4}" srcOrd="1" destOrd="0" presId="urn:microsoft.com/office/officeart/2005/8/layout/orgChart1"/>
    <dgm:cxn modelId="{70746877-C96B-4A04-AE0F-53B7D6EFA56D}" type="presParOf" srcId="{96FA22F9-2282-4D15-A4EF-033BC4A1E3E2}" destId="{A5750601-BAF3-4B1A-A809-964FA9E4CDD6}" srcOrd="1" destOrd="0" presId="urn:microsoft.com/office/officeart/2005/8/layout/orgChart1"/>
    <dgm:cxn modelId="{87F089C5-381F-4243-94D0-89BD46F83184}" type="presParOf" srcId="{96FA22F9-2282-4D15-A4EF-033BC4A1E3E2}" destId="{516907C5-D39F-4778-99F1-115521201EC7}" srcOrd="2" destOrd="0" presId="urn:microsoft.com/office/officeart/2005/8/layout/orgChart1"/>
    <dgm:cxn modelId="{0CEECDB1-0A3B-41E6-8215-CA29DDA56823}" type="presParOf" srcId="{9020C366-A394-4DAD-913A-D2B8C272B9B4}" destId="{36A04F3D-6371-4C8B-A980-21A76FB38A05}" srcOrd="2" destOrd="0" presId="urn:microsoft.com/office/officeart/2005/8/layout/orgChart1"/>
    <dgm:cxn modelId="{FDF927A4-E46D-4E1D-8B4A-F6B727DE6EFF}" type="presParOf" srcId="{D55C5F16-C082-4753-AD46-6AD6CD836FB6}" destId="{F6931F09-B80E-4626-B978-8CFD42719018}" srcOrd="2" destOrd="0" presId="urn:microsoft.com/office/officeart/2005/8/layout/orgChart1"/>
    <dgm:cxn modelId="{F2BE00B4-E609-4543-9876-D4BFEA3C4119}" type="presParOf" srcId="{F6931F09-B80E-4626-B978-8CFD42719018}" destId="{8BD0D9BF-D0F3-4811-A8F5-D8477DE2DCC0}" srcOrd="0" destOrd="0" presId="urn:microsoft.com/office/officeart/2005/8/layout/orgChart1"/>
    <dgm:cxn modelId="{9BCC1E7A-1BAF-4550-80F1-330BA7DE6298}" type="presParOf" srcId="{F6931F09-B80E-4626-B978-8CFD42719018}" destId="{3F463CDA-54A6-4D39-AF82-824BAA1ADD83}" srcOrd="1" destOrd="0" presId="urn:microsoft.com/office/officeart/2005/8/layout/orgChart1"/>
    <dgm:cxn modelId="{00732EB6-4FAF-4BBC-B71B-01A52CCB0DDC}" type="presParOf" srcId="{3F463CDA-54A6-4D39-AF82-824BAA1ADD83}" destId="{CAC1D5E7-C8FF-417E-85EF-FC80EA45D229}" srcOrd="0" destOrd="0" presId="urn:microsoft.com/office/officeart/2005/8/layout/orgChart1"/>
    <dgm:cxn modelId="{166FA3E3-2AE1-4462-97C8-48746907898C}" type="presParOf" srcId="{CAC1D5E7-C8FF-417E-85EF-FC80EA45D229}" destId="{E7F9588C-2BCD-4EFB-A111-B02134DDD3D0}" srcOrd="0" destOrd="0" presId="urn:microsoft.com/office/officeart/2005/8/layout/orgChart1"/>
    <dgm:cxn modelId="{5FA50CDA-AAF0-4544-BFF6-588D32F7BB5E}" type="presParOf" srcId="{CAC1D5E7-C8FF-417E-85EF-FC80EA45D229}" destId="{A83E86B2-96F4-4C57-8012-436CF9589220}" srcOrd="1" destOrd="0" presId="urn:microsoft.com/office/officeart/2005/8/layout/orgChart1"/>
    <dgm:cxn modelId="{439D5C96-187E-4716-A283-F3C317B83A1A}" type="presParOf" srcId="{3F463CDA-54A6-4D39-AF82-824BAA1ADD83}" destId="{938AB89E-8AD3-4D89-A38E-E569F0F36EC4}" srcOrd="1" destOrd="0" presId="urn:microsoft.com/office/officeart/2005/8/layout/orgChart1"/>
    <dgm:cxn modelId="{71608B7B-EA91-4770-BF29-D94B3F320CDF}" type="presParOf" srcId="{3F463CDA-54A6-4D39-AF82-824BAA1ADD83}" destId="{0B7635FB-6BEF-488E-9F27-C562D047D6BF}" srcOrd="2" destOrd="0" presId="urn:microsoft.com/office/officeart/2005/8/layout/orgChart1"/>
    <dgm:cxn modelId="{C9ABBA6A-4080-4534-8347-90D6C5F3AE20}" type="presParOf" srcId="{8A458B1F-E869-49A4-B81A-A97C3DBDAEFE}" destId="{54F1BD5B-EA97-44AB-8659-B535EAAFC2BC}" srcOrd="4" destOrd="0" presId="urn:microsoft.com/office/officeart/2005/8/layout/orgChart1"/>
    <dgm:cxn modelId="{7C9DBE32-0A03-4A9B-8A3A-B220CF19588C}" type="presParOf" srcId="{8A458B1F-E869-49A4-B81A-A97C3DBDAEFE}" destId="{E7E268DA-0FF8-483A-9729-9A620A0039B1}" srcOrd="5" destOrd="0" presId="urn:microsoft.com/office/officeart/2005/8/layout/orgChart1"/>
    <dgm:cxn modelId="{5B0C3933-0E9A-4B48-A7DA-F87534B0F2C6}" type="presParOf" srcId="{E7E268DA-0FF8-483A-9729-9A620A0039B1}" destId="{AF81C988-7D40-4BD8-9CE2-7C2E93ED9F51}" srcOrd="0" destOrd="0" presId="urn:microsoft.com/office/officeart/2005/8/layout/orgChart1"/>
    <dgm:cxn modelId="{6AA01ED4-C332-4DD6-A0D4-1D13CE3B58B1}" type="presParOf" srcId="{AF81C988-7D40-4BD8-9CE2-7C2E93ED9F51}" destId="{E0069FC2-B0C8-43A8-B2D9-A9664B616BB5}" srcOrd="0" destOrd="0" presId="urn:microsoft.com/office/officeart/2005/8/layout/orgChart1"/>
    <dgm:cxn modelId="{5E23D92E-9D42-4582-BDA0-91F4A9F325AF}" type="presParOf" srcId="{AF81C988-7D40-4BD8-9CE2-7C2E93ED9F51}" destId="{D66487BC-F28F-4AE6-AAA2-46125B36273C}" srcOrd="1" destOrd="0" presId="urn:microsoft.com/office/officeart/2005/8/layout/orgChart1"/>
    <dgm:cxn modelId="{B79C86F7-CE9B-40A1-9578-987BC1ED50ED}" type="presParOf" srcId="{E7E268DA-0FF8-483A-9729-9A620A0039B1}" destId="{D8DC020B-232B-4AEC-A2FA-EA0350591049}" srcOrd="1" destOrd="0" presId="urn:microsoft.com/office/officeart/2005/8/layout/orgChart1"/>
    <dgm:cxn modelId="{253576B1-328B-400D-B9F6-03096E255464}" type="presParOf" srcId="{E7E268DA-0FF8-483A-9729-9A620A0039B1}" destId="{74BC2DA8-AB4D-4BB9-818C-CB18828F0D84}" srcOrd="2" destOrd="0" presId="urn:microsoft.com/office/officeart/2005/8/layout/orgChart1"/>
    <dgm:cxn modelId="{0C89A17A-8F44-4A25-85B4-C2DFDF6E3762}" type="presParOf" srcId="{CC5FD746-30C5-458C-99C3-79006E9118A6}" destId="{64063A08-8B0F-4D43-A7DF-12C0DAAEF0A7}" srcOrd="2" destOrd="0" presId="urn:microsoft.com/office/officeart/2005/8/layout/orgChart1"/>
    <dgm:cxn modelId="{01529625-B6A1-4D27-9DBD-E372AB245609}" type="presParOf" srcId="{64063A08-8B0F-4D43-A7DF-12C0DAAEF0A7}" destId="{EEA0EFB7-7A0A-4D71-87CE-49006FDE6186}" srcOrd="0" destOrd="0" presId="urn:microsoft.com/office/officeart/2005/8/layout/orgChart1"/>
    <dgm:cxn modelId="{F76E15BF-6E6A-49DB-AD1C-08EEA3F20022}" type="presParOf" srcId="{64063A08-8B0F-4D43-A7DF-12C0DAAEF0A7}" destId="{779E52EA-B2B2-4D66-91FE-422B40197A13}" srcOrd="1" destOrd="0" presId="urn:microsoft.com/office/officeart/2005/8/layout/orgChart1"/>
    <dgm:cxn modelId="{604A1FE4-97C6-470F-9FB4-6C076BD7196E}" type="presParOf" srcId="{779E52EA-B2B2-4D66-91FE-422B40197A13}" destId="{0715675E-6E1E-4C41-A1E8-466D3F024CD3}" srcOrd="0" destOrd="0" presId="urn:microsoft.com/office/officeart/2005/8/layout/orgChart1"/>
    <dgm:cxn modelId="{41984945-E9FC-4B0B-BAAA-67661EF0CA18}" type="presParOf" srcId="{0715675E-6E1E-4C41-A1E8-466D3F024CD3}" destId="{E0C275E7-02C5-4A9D-92DD-E9F9444AD0E0}" srcOrd="0" destOrd="0" presId="urn:microsoft.com/office/officeart/2005/8/layout/orgChart1"/>
    <dgm:cxn modelId="{F16BCEB3-583A-4579-B2AD-8FE284D3ABEA}" type="presParOf" srcId="{0715675E-6E1E-4C41-A1E8-466D3F024CD3}" destId="{826DFD5A-C8C3-40A6-8C23-A91F8D144D0B}" srcOrd="1" destOrd="0" presId="urn:microsoft.com/office/officeart/2005/8/layout/orgChart1"/>
    <dgm:cxn modelId="{441448E2-EDBE-4AF9-965A-B3784E095812}" type="presParOf" srcId="{779E52EA-B2B2-4D66-91FE-422B40197A13}" destId="{02CB698C-662A-4E20-87DB-8FECAE85EBC6}" srcOrd="1" destOrd="0" presId="urn:microsoft.com/office/officeart/2005/8/layout/orgChart1"/>
    <dgm:cxn modelId="{9D33FE38-C691-4EA1-B31D-3750F33665B0}" type="presParOf" srcId="{779E52EA-B2B2-4D66-91FE-422B40197A13}" destId="{2DF3F9CA-6980-4D03-8A26-63230FC4E097}"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959294B-12A1-4581-AC35-650F4508F418}" type="doc">
      <dgm:prSet loTypeId="urn:microsoft.com/office/officeart/2005/8/layout/orgChart1" loCatId="hierarchy" qsTypeId="urn:microsoft.com/office/officeart/2005/8/quickstyle/simple1" qsCatId="simple" csTypeId="urn:microsoft.com/office/officeart/2005/8/colors/accent1_2" csCatId="accent1" phldr="1"/>
      <dgm:spPr/>
    </dgm:pt>
    <dgm:pt modelId="{B77A2AA0-4413-44AB-BA0D-2E533325DBCB}">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dirty="0" smtClean="0">
              <a:ln>
                <a:noFill/>
              </a:ln>
              <a:solidFill>
                <a:schemeClr val="tx1"/>
              </a:solidFill>
              <a:effectLst/>
              <a:latin typeface="Arial" charset="0"/>
              <a:cs typeface="Arial" charset="0"/>
            </a:rPr>
            <a:t>Parks Director </a:t>
          </a:r>
        </a:p>
      </dgm:t>
    </dgm:pt>
    <dgm:pt modelId="{1D6E5C47-0D62-4B50-92EB-01046447956D}" type="parTrans" cxnId="{1363F825-AB23-4455-83F2-5D7AFFAE8D98}">
      <dgm:prSet/>
      <dgm:spPr/>
      <dgm:t>
        <a:bodyPr/>
        <a:lstStyle/>
        <a:p>
          <a:endParaRPr lang="en-US"/>
        </a:p>
      </dgm:t>
    </dgm:pt>
    <dgm:pt modelId="{4C8D0E78-89BE-4E5C-A1A3-AB3D8742D1D9}" type="sibTrans" cxnId="{1363F825-AB23-4455-83F2-5D7AFFAE8D98}">
      <dgm:prSet/>
      <dgm:spPr/>
      <dgm:t>
        <a:bodyPr/>
        <a:lstStyle/>
        <a:p>
          <a:endParaRPr lang="en-US"/>
        </a:p>
      </dgm:t>
    </dgm:pt>
    <dgm:pt modelId="{E0860F2E-8286-4093-8FD7-367057E5DF6E}" type="asst">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dirty="0" smtClean="0">
              <a:ln>
                <a:noFill/>
              </a:ln>
              <a:solidFill>
                <a:schemeClr val="tx1"/>
              </a:solidFill>
              <a:effectLst/>
              <a:latin typeface="Arial" charset="0"/>
              <a:cs typeface="Arial" charset="0"/>
            </a:rPr>
            <a:t>Executive Assistant </a:t>
          </a:r>
        </a:p>
      </dgm:t>
    </dgm:pt>
    <dgm:pt modelId="{5089AE3D-09F2-4BC5-9527-72AF48DC97E3}" type="parTrans" cxnId="{21197995-E35B-47F3-8AF4-6D1F7540483C}">
      <dgm:prSet/>
      <dgm:spPr/>
      <dgm:t>
        <a:bodyPr/>
        <a:lstStyle/>
        <a:p>
          <a:endParaRPr lang="en-US"/>
        </a:p>
      </dgm:t>
    </dgm:pt>
    <dgm:pt modelId="{4B10FBEE-B458-448F-81F7-502654C2DD3F}" type="sibTrans" cxnId="{21197995-E35B-47F3-8AF4-6D1F7540483C}">
      <dgm:prSet/>
      <dgm:spPr/>
      <dgm:t>
        <a:bodyPr/>
        <a:lstStyle/>
        <a:p>
          <a:endParaRPr lang="en-US"/>
        </a:p>
      </dgm:t>
    </dgm:pt>
    <dgm:pt modelId="{5AC55F57-AB06-4251-8DF2-0E501176F8B5}">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dirty="0" smtClean="0">
              <a:ln>
                <a:noFill/>
              </a:ln>
              <a:solidFill>
                <a:schemeClr val="tx1"/>
              </a:solidFill>
              <a:effectLst/>
              <a:latin typeface="Arial" charset="0"/>
              <a:cs typeface="Arial" charset="0"/>
            </a:rPr>
            <a:t>Deputy Director </a:t>
          </a:r>
        </a:p>
      </dgm:t>
    </dgm:pt>
    <dgm:pt modelId="{90340926-3A9E-4298-8CF6-89829BCE71D7}" type="parTrans" cxnId="{16B4EB02-F997-463A-8E00-7687D44586B2}">
      <dgm:prSet/>
      <dgm:spPr/>
      <dgm:t>
        <a:bodyPr/>
        <a:lstStyle/>
        <a:p>
          <a:endParaRPr lang="en-US"/>
        </a:p>
      </dgm:t>
    </dgm:pt>
    <dgm:pt modelId="{993F34D7-2398-453A-A0B4-02EDC6C51256}" type="sibTrans" cxnId="{16B4EB02-F997-463A-8E00-7687D44586B2}">
      <dgm:prSet/>
      <dgm:spPr/>
      <dgm:t>
        <a:bodyPr/>
        <a:lstStyle/>
        <a:p>
          <a:endParaRPr lang="en-US"/>
        </a:p>
      </dgm:t>
    </dgm:pt>
    <dgm:pt modelId="{34731B2F-F703-4622-A472-B052212812FE}">
      <dgm:prSet/>
      <dgm:spPr/>
      <dgm:t>
        <a:bodyPr/>
        <a:lstStyle/>
        <a:p>
          <a:r>
            <a:rPr lang="en-US" b="0" dirty="0" smtClean="0">
              <a:solidFill>
                <a:schemeClr val="tx1"/>
              </a:solidFill>
            </a:rPr>
            <a:t>Assistant Director/ Chief of Recreation</a:t>
          </a:r>
          <a:endParaRPr lang="en-US" b="0" dirty="0">
            <a:solidFill>
              <a:schemeClr val="tx1"/>
            </a:solidFill>
          </a:endParaRPr>
        </a:p>
      </dgm:t>
    </dgm:pt>
    <dgm:pt modelId="{65DEC28C-545A-4F6E-B481-D11E8FC78295}" type="parTrans" cxnId="{72B0198A-E48D-4664-B745-2D078C78FA3F}">
      <dgm:prSet/>
      <dgm:spPr/>
      <dgm:t>
        <a:bodyPr/>
        <a:lstStyle/>
        <a:p>
          <a:endParaRPr lang="en-US"/>
        </a:p>
      </dgm:t>
    </dgm:pt>
    <dgm:pt modelId="{4C912178-449A-42CE-A1EE-EB918C4F84B2}" type="sibTrans" cxnId="{72B0198A-E48D-4664-B745-2D078C78FA3F}">
      <dgm:prSet/>
      <dgm:spPr/>
      <dgm:t>
        <a:bodyPr/>
        <a:lstStyle/>
        <a:p>
          <a:endParaRPr lang="en-US"/>
        </a:p>
      </dgm:t>
    </dgm:pt>
    <dgm:pt modelId="{241BB2B1-C803-43E3-B3DC-BB093B71A8FB}">
      <dgm:prSet/>
      <dgm:spPr/>
      <dgm:t>
        <a:bodyPr/>
        <a:lstStyle/>
        <a:p>
          <a:r>
            <a:rPr lang="en-US" b="0" dirty="0" smtClean="0">
              <a:solidFill>
                <a:schemeClr val="tx1">
                  <a:lumMod val="85000"/>
                  <a:lumOff val="15000"/>
                </a:schemeClr>
              </a:solidFill>
            </a:rPr>
            <a:t>Assistant Director for Visitor Services and Programming</a:t>
          </a:r>
          <a:endParaRPr lang="en-US" dirty="0"/>
        </a:p>
      </dgm:t>
    </dgm:pt>
    <dgm:pt modelId="{779742C9-78F4-4A6E-BE9D-8AD675D879B1}" type="parTrans" cxnId="{569CB1D9-9AEF-488F-BBB2-0C520F9CD360}">
      <dgm:prSet/>
      <dgm:spPr/>
      <dgm:t>
        <a:bodyPr/>
        <a:lstStyle/>
        <a:p>
          <a:endParaRPr lang="en-US"/>
        </a:p>
      </dgm:t>
    </dgm:pt>
    <dgm:pt modelId="{7DB615BD-BD7F-48A5-B1C3-2E5B0B81E289}" type="sibTrans" cxnId="{569CB1D9-9AEF-488F-BBB2-0C520F9CD360}">
      <dgm:prSet/>
      <dgm:spPr/>
      <dgm:t>
        <a:bodyPr/>
        <a:lstStyle/>
        <a:p>
          <a:endParaRPr lang="en-US"/>
        </a:p>
      </dgm:t>
    </dgm:pt>
    <dgm:pt modelId="{A2A86C68-8DD5-4F4D-992B-168837B6CCC0}">
      <dgm:prSet/>
      <dgm:spPr/>
      <dgm:t>
        <a:bodyPr/>
        <a:lstStyle/>
        <a:p>
          <a:r>
            <a:rPr lang="en-US" dirty="0" smtClean="0">
              <a:solidFill>
                <a:schemeClr val="tx1"/>
              </a:solidFill>
            </a:rPr>
            <a:t>Universal Access</a:t>
          </a:r>
        </a:p>
        <a:p>
          <a:r>
            <a:rPr lang="en-US" dirty="0" smtClean="0"/>
            <a:t> (</a:t>
          </a:r>
          <a:r>
            <a:rPr lang="en-US" dirty="0" smtClean="0">
              <a:solidFill>
                <a:schemeClr val="tx1"/>
              </a:solidFill>
            </a:rPr>
            <a:t> function/liaison)</a:t>
          </a:r>
          <a:endParaRPr lang="en-US" dirty="0">
            <a:solidFill>
              <a:schemeClr val="tx1"/>
            </a:solidFill>
          </a:endParaRPr>
        </a:p>
      </dgm:t>
    </dgm:pt>
    <dgm:pt modelId="{5258DF08-D6A7-4573-9E68-F772B2760E78}" type="parTrans" cxnId="{4E6447A7-FA1D-46D5-A539-D08D7770853C}">
      <dgm:prSet/>
      <dgm:spPr/>
      <dgm:t>
        <a:bodyPr/>
        <a:lstStyle/>
        <a:p>
          <a:endParaRPr lang="en-US"/>
        </a:p>
      </dgm:t>
    </dgm:pt>
    <dgm:pt modelId="{9539C916-750C-4BE2-A302-672AE5E94331}" type="sibTrans" cxnId="{4E6447A7-FA1D-46D5-A539-D08D7770853C}">
      <dgm:prSet/>
      <dgm:spPr/>
      <dgm:t>
        <a:bodyPr/>
        <a:lstStyle/>
        <a:p>
          <a:endParaRPr lang="en-US"/>
        </a:p>
      </dgm:t>
    </dgm:pt>
    <dgm:pt modelId="{718BFEA2-2278-4A02-A687-1E4D7F35AB0E}">
      <dgm:prSet/>
      <dgm:spPr/>
      <dgm:t>
        <a:bodyPr/>
        <a:lstStyle/>
        <a:p>
          <a:r>
            <a:rPr lang="en-US" dirty="0" smtClean="0">
              <a:solidFill>
                <a:schemeClr val="tx1"/>
              </a:solidFill>
            </a:rPr>
            <a:t>Aquatic Program</a:t>
          </a:r>
        </a:p>
        <a:p>
          <a:r>
            <a:rPr lang="en-US" dirty="0" smtClean="0">
              <a:solidFill>
                <a:schemeClr val="tx1"/>
              </a:solidFill>
            </a:rPr>
            <a:t>( Beaches, Pools, Designated Ice Areas)</a:t>
          </a:r>
          <a:endParaRPr lang="en-US" dirty="0">
            <a:solidFill>
              <a:schemeClr val="tx1"/>
            </a:solidFill>
          </a:endParaRPr>
        </a:p>
      </dgm:t>
    </dgm:pt>
    <dgm:pt modelId="{08CB4526-A2B1-4630-B900-59370660E2FA}" type="parTrans" cxnId="{71675335-D7AD-405F-A016-A68F2ECB9C38}">
      <dgm:prSet/>
      <dgm:spPr/>
      <dgm:t>
        <a:bodyPr/>
        <a:lstStyle/>
        <a:p>
          <a:endParaRPr lang="en-US"/>
        </a:p>
      </dgm:t>
    </dgm:pt>
    <dgm:pt modelId="{636C66FA-C13D-4D01-AB9C-00F708B870E4}" type="sibTrans" cxnId="{71675335-D7AD-405F-A016-A68F2ECB9C38}">
      <dgm:prSet/>
      <dgm:spPr/>
      <dgm:t>
        <a:bodyPr/>
        <a:lstStyle/>
        <a:p>
          <a:endParaRPr lang="en-US"/>
        </a:p>
      </dgm:t>
    </dgm:pt>
    <dgm:pt modelId="{A38D4637-785A-4046-97AD-7160EE42B48A}">
      <dgm:prSet/>
      <dgm:spPr/>
      <dgm:t>
        <a:bodyPr/>
        <a:lstStyle/>
        <a:p>
          <a:r>
            <a:rPr lang="en-US" dirty="0" smtClean="0">
              <a:solidFill>
                <a:schemeClr val="tx1"/>
              </a:solidFill>
            </a:rPr>
            <a:t>Camping Program/Policy</a:t>
          </a:r>
          <a:endParaRPr lang="en-US" dirty="0">
            <a:solidFill>
              <a:schemeClr val="tx1"/>
            </a:solidFill>
          </a:endParaRPr>
        </a:p>
      </dgm:t>
    </dgm:pt>
    <dgm:pt modelId="{80C5366D-356F-4A78-BF1B-205DF6B627DE}" type="parTrans" cxnId="{EFFEB492-EF5B-4A32-A77F-B6348A974286}">
      <dgm:prSet/>
      <dgm:spPr/>
      <dgm:t>
        <a:bodyPr/>
        <a:lstStyle/>
        <a:p>
          <a:endParaRPr lang="en-US"/>
        </a:p>
      </dgm:t>
    </dgm:pt>
    <dgm:pt modelId="{DE86DDDF-1924-4362-B5A0-E0E4EAC67758}" type="sibTrans" cxnId="{EFFEB492-EF5B-4A32-A77F-B6348A974286}">
      <dgm:prSet/>
      <dgm:spPr/>
      <dgm:t>
        <a:bodyPr/>
        <a:lstStyle/>
        <a:p>
          <a:endParaRPr lang="en-US"/>
        </a:p>
      </dgm:t>
    </dgm:pt>
    <dgm:pt modelId="{2DD7937C-F24E-4554-A03A-B8B4BFB6E94F}">
      <dgm:prSet/>
      <dgm:spPr/>
      <dgm:t>
        <a:bodyPr/>
        <a:lstStyle/>
        <a:p>
          <a:r>
            <a:rPr lang="en-US" dirty="0" smtClean="0">
              <a:solidFill>
                <a:schemeClr val="tx1"/>
              </a:solidFill>
            </a:rPr>
            <a:t>Trails Program and Policy</a:t>
          </a:r>
          <a:endParaRPr lang="en-US" dirty="0">
            <a:solidFill>
              <a:schemeClr val="tx1"/>
            </a:solidFill>
          </a:endParaRPr>
        </a:p>
      </dgm:t>
    </dgm:pt>
    <dgm:pt modelId="{03A535EA-AD4A-4E5D-A3BB-AEC4B2F2BA61}" type="parTrans" cxnId="{28E0E3AD-8B0B-489E-943F-AB25CFE2ACCA}">
      <dgm:prSet/>
      <dgm:spPr/>
      <dgm:t>
        <a:bodyPr/>
        <a:lstStyle/>
        <a:p>
          <a:endParaRPr lang="en-US"/>
        </a:p>
      </dgm:t>
    </dgm:pt>
    <dgm:pt modelId="{23450AAE-7805-42FB-9DFF-B021602C4DC2}" type="sibTrans" cxnId="{28E0E3AD-8B0B-489E-943F-AB25CFE2ACCA}">
      <dgm:prSet/>
      <dgm:spPr/>
      <dgm:t>
        <a:bodyPr/>
        <a:lstStyle/>
        <a:p>
          <a:endParaRPr lang="en-US"/>
        </a:p>
      </dgm:t>
    </dgm:pt>
    <dgm:pt modelId="{0EF47DC2-F6FE-4002-AEFB-562F8E2B2B73}">
      <dgm:prSet/>
      <dgm:spPr/>
      <dgm:t>
        <a:bodyPr/>
        <a:lstStyle/>
        <a:p>
          <a:r>
            <a:rPr lang="en-US" dirty="0" smtClean="0">
              <a:solidFill>
                <a:schemeClr val="tx1"/>
              </a:solidFill>
            </a:rPr>
            <a:t>Bike Program/ Policy</a:t>
          </a:r>
          <a:endParaRPr lang="en-US" dirty="0">
            <a:solidFill>
              <a:schemeClr val="tx1"/>
            </a:solidFill>
          </a:endParaRPr>
        </a:p>
      </dgm:t>
    </dgm:pt>
    <dgm:pt modelId="{5168A0D1-476E-4937-ABE7-BE765BE22571}" type="parTrans" cxnId="{278FA0EC-F1F6-4709-8407-16EEDA555E19}">
      <dgm:prSet/>
      <dgm:spPr/>
      <dgm:t>
        <a:bodyPr/>
        <a:lstStyle/>
        <a:p>
          <a:endParaRPr lang="en-US"/>
        </a:p>
      </dgm:t>
    </dgm:pt>
    <dgm:pt modelId="{FBBE7B67-520D-4D68-85DB-E65F7102E772}" type="sibTrans" cxnId="{278FA0EC-F1F6-4709-8407-16EEDA555E19}">
      <dgm:prSet/>
      <dgm:spPr/>
      <dgm:t>
        <a:bodyPr/>
        <a:lstStyle/>
        <a:p>
          <a:endParaRPr lang="en-US"/>
        </a:p>
      </dgm:t>
    </dgm:pt>
    <dgm:pt modelId="{CDF6DD20-4E78-4396-9090-87FCE5F8E55A}" type="pres">
      <dgm:prSet presAssocID="{C959294B-12A1-4581-AC35-650F4508F418}" presName="hierChild1" presStyleCnt="0">
        <dgm:presLayoutVars>
          <dgm:orgChart val="1"/>
          <dgm:chPref val="1"/>
          <dgm:dir/>
          <dgm:animOne val="branch"/>
          <dgm:animLvl val="lvl"/>
          <dgm:resizeHandles/>
        </dgm:presLayoutVars>
      </dgm:prSet>
      <dgm:spPr/>
    </dgm:pt>
    <dgm:pt modelId="{40F8A957-FB73-4C13-8EF5-FFB175E34873}" type="pres">
      <dgm:prSet presAssocID="{B77A2AA0-4413-44AB-BA0D-2E533325DBCB}" presName="hierRoot1" presStyleCnt="0">
        <dgm:presLayoutVars>
          <dgm:hierBranch/>
        </dgm:presLayoutVars>
      </dgm:prSet>
      <dgm:spPr/>
    </dgm:pt>
    <dgm:pt modelId="{359B82CF-F76B-41EB-9996-AB717F3DB9CC}" type="pres">
      <dgm:prSet presAssocID="{B77A2AA0-4413-44AB-BA0D-2E533325DBCB}" presName="rootComposite1" presStyleCnt="0"/>
      <dgm:spPr/>
    </dgm:pt>
    <dgm:pt modelId="{9644ECD0-36B0-49D9-A7C4-BD9233A86EFE}" type="pres">
      <dgm:prSet presAssocID="{B77A2AA0-4413-44AB-BA0D-2E533325DBCB}" presName="rootText1" presStyleLbl="node0" presStyleIdx="0" presStyleCnt="1">
        <dgm:presLayoutVars>
          <dgm:chPref val="3"/>
        </dgm:presLayoutVars>
      </dgm:prSet>
      <dgm:spPr/>
      <dgm:t>
        <a:bodyPr/>
        <a:lstStyle/>
        <a:p>
          <a:endParaRPr lang="en-US"/>
        </a:p>
      </dgm:t>
    </dgm:pt>
    <dgm:pt modelId="{9FE569CC-46A7-4004-8EB1-BDC4249BED8F}" type="pres">
      <dgm:prSet presAssocID="{B77A2AA0-4413-44AB-BA0D-2E533325DBCB}" presName="rootConnector1" presStyleLbl="node1" presStyleIdx="0" presStyleCnt="0"/>
      <dgm:spPr/>
      <dgm:t>
        <a:bodyPr/>
        <a:lstStyle/>
        <a:p>
          <a:endParaRPr lang="en-US"/>
        </a:p>
      </dgm:t>
    </dgm:pt>
    <dgm:pt modelId="{5F099261-452E-4AF2-B7BF-B895475182E3}" type="pres">
      <dgm:prSet presAssocID="{B77A2AA0-4413-44AB-BA0D-2E533325DBCB}" presName="hierChild2" presStyleCnt="0"/>
      <dgm:spPr/>
    </dgm:pt>
    <dgm:pt modelId="{37BFDDA7-3951-45E3-95CE-7E8B0CE147B6}" type="pres">
      <dgm:prSet presAssocID="{65DEC28C-545A-4F6E-B481-D11E8FC78295}" presName="Name35" presStyleLbl="parChTrans1D2" presStyleIdx="0" presStyleCnt="4"/>
      <dgm:spPr/>
      <dgm:t>
        <a:bodyPr/>
        <a:lstStyle/>
        <a:p>
          <a:endParaRPr lang="en-US"/>
        </a:p>
      </dgm:t>
    </dgm:pt>
    <dgm:pt modelId="{2A62B571-F9D3-4004-970C-2964AB293AD0}" type="pres">
      <dgm:prSet presAssocID="{34731B2F-F703-4622-A472-B052212812FE}" presName="hierRoot2" presStyleCnt="0">
        <dgm:presLayoutVars>
          <dgm:hierBranch val="init"/>
        </dgm:presLayoutVars>
      </dgm:prSet>
      <dgm:spPr/>
    </dgm:pt>
    <dgm:pt modelId="{A8235825-C04A-463B-AAB3-341D6D73DE0E}" type="pres">
      <dgm:prSet presAssocID="{34731B2F-F703-4622-A472-B052212812FE}" presName="rootComposite" presStyleCnt="0"/>
      <dgm:spPr/>
    </dgm:pt>
    <dgm:pt modelId="{369C4357-4629-4463-BCA2-EC50C9128C22}" type="pres">
      <dgm:prSet presAssocID="{34731B2F-F703-4622-A472-B052212812FE}" presName="rootText" presStyleLbl="node2" presStyleIdx="0" presStyleCnt="3">
        <dgm:presLayoutVars>
          <dgm:chPref val="3"/>
        </dgm:presLayoutVars>
      </dgm:prSet>
      <dgm:spPr/>
      <dgm:t>
        <a:bodyPr/>
        <a:lstStyle/>
        <a:p>
          <a:endParaRPr lang="en-US"/>
        </a:p>
      </dgm:t>
    </dgm:pt>
    <dgm:pt modelId="{DA56943A-028B-4A7F-876E-2F0CC9095FD2}" type="pres">
      <dgm:prSet presAssocID="{34731B2F-F703-4622-A472-B052212812FE}" presName="rootConnector" presStyleLbl="node2" presStyleIdx="0" presStyleCnt="3"/>
      <dgm:spPr/>
      <dgm:t>
        <a:bodyPr/>
        <a:lstStyle/>
        <a:p>
          <a:endParaRPr lang="en-US"/>
        </a:p>
      </dgm:t>
    </dgm:pt>
    <dgm:pt modelId="{FDFF0716-6C85-47EC-AE29-D0C105A01906}" type="pres">
      <dgm:prSet presAssocID="{34731B2F-F703-4622-A472-B052212812FE}" presName="hierChild4" presStyleCnt="0"/>
      <dgm:spPr/>
    </dgm:pt>
    <dgm:pt modelId="{03907E1F-BE64-499F-86D7-EFF0FBA36B4B}" type="pres">
      <dgm:prSet presAssocID="{08CB4526-A2B1-4630-B900-59370660E2FA}" presName="Name37" presStyleLbl="parChTrans1D3" presStyleIdx="0" presStyleCnt="5"/>
      <dgm:spPr/>
      <dgm:t>
        <a:bodyPr/>
        <a:lstStyle/>
        <a:p>
          <a:endParaRPr lang="en-US"/>
        </a:p>
      </dgm:t>
    </dgm:pt>
    <dgm:pt modelId="{C711997B-9EE2-4341-B7F2-96908F4203C7}" type="pres">
      <dgm:prSet presAssocID="{718BFEA2-2278-4A02-A687-1E4D7F35AB0E}" presName="hierRoot2" presStyleCnt="0">
        <dgm:presLayoutVars>
          <dgm:hierBranch val="init"/>
        </dgm:presLayoutVars>
      </dgm:prSet>
      <dgm:spPr/>
    </dgm:pt>
    <dgm:pt modelId="{FA6D9FF1-C062-47B6-9F93-5BD4459ED2D4}" type="pres">
      <dgm:prSet presAssocID="{718BFEA2-2278-4A02-A687-1E4D7F35AB0E}" presName="rootComposite" presStyleCnt="0"/>
      <dgm:spPr/>
    </dgm:pt>
    <dgm:pt modelId="{FC91F913-D534-4B85-98FB-E0BCCFE42F08}" type="pres">
      <dgm:prSet presAssocID="{718BFEA2-2278-4A02-A687-1E4D7F35AB0E}" presName="rootText" presStyleLbl="node3" presStyleIdx="0" presStyleCnt="5">
        <dgm:presLayoutVars>
          <dgm:chPref val="3"/>
        </dgm:presLayoutVars>
      </dgm:prSet>
      <dgm:spPr/>
      <dgm:t>
        <a:bodyPr/>
        <a:lstStyle/>
        <a:p>
          <a:endParaRPr lang="en-US"/>
        </a:p>
      </dgm:t>
    </dgm:pt>
    <dgm:pt modelId="{873C946B-2ECC-4334-A174-BC2C6DFF6C7A}" type="pres">
      <dgm:prSet presAssocID="{718BFEA2-2278-4A02-A687-1E4D7F35AB0E}" presName="rootConnector" presStyleLbl="node3" presStyleIdx="0" presStyleCnt="5"/>
      <dgm:spPr/>
      <dgm:t>
        <a:bodyPr/>
        <a:lstStyle/>
        <a:p>
          <a:endParaRPr lang="en-US"/>
        </a:p>
      </dgm:t>
    </dgm:pt>
    <dgm:pt modelId="{E5609D5E-3C58-4BC1-B643-FFF6E62A37D0}" type="pres">
      <dgm:prSet presAssocID="{718BFEA2-2278-4A02-A687-1E4D7F35AB0E}" presName="hierChild4" presStyleCnt="0"/>
      <dgm:spPr/>
    </dgm:pt>
    <dgm:pt modelId="{A9ABE1EA-8835-40BB-BC6A-DC58B9CCC9FE}" type="pres">
      <dgm:prSet presAssocID="{718BFEA2-2278-4A02-A687-1E4D7F35AB0E}" presName="hierChild5" presStyleCnt="0"/>
      <dgm:spPr/>
    </dgm:pt>
    <dgm:pt modelId="{772E5062-8871-4BBC-B7CE-6BA6D096D4DF}" type="pres">
      <dgm:prSet presAssocID="{5258DF08-D6A7-4573-9E68-F772B2760E78}" presName="Name37" presStyleLbl="parChTrans1D3" presStyleIdx="1" presStyleCnt="5"/>
      <dgm:spPr/>
      <dgm:t>
        <a:bodyPr/>
        <a:lstStyle/>
        <a:p>
          <a:endParaRPr lang="en-US"/>
        </a:p>
      </dgm:t>
    </dgm:pt>
    <dgm:pt modelId="{C5F6168C-E42B-4235-A9EE-EB6561BA9EDA}" type="pres">
      <dgm:prSet presAssocID="{A2A86C68-8DD5-4F4D-992B-168837B6CCC0}" presName="hierRoot2" presStyleCnt="0">
        <dgm:presLayoutVars>
          <dgm:hierBranch val="init"/>
        </dgm:presLayoutVars>
      </dgm:prSet>
      <dgm:spPr/>
    </dgm:pt>
    <dgm:pt modelId="{B0B8F2CB-A724-45C2-A2C5-0D8B04D4BD3C}" type="pres">
      <dgm:prSet presAssocID="{A2A86C68-8DD5-4F4D-992B-168837B6CCC0}" presName="rootComposite" presStyleCnt="0"/>
      <dgm:spPr/>
    </dgm:pt>
    <dgm:pt modelId="{83D8E986-C23E-4043-8717-4D78F159B978}" type="pres">
      <dgm:prSet presAssocID="{A2A86C68-8DD5-4F4D-992B-168837B6CCC0}" presName="rootText" presStyleLbl="node3" presStyleIdx="1" presStyleCnt="5">
        <dgm:presLayoutVars>
          <dgm:chPref val="3"/>
        </dgm:presLayoutVars>
      </dgm:prSet>
      <dgm:spPr/>
      <dgm:t>
        <a:bodyPr/>
        <a:lstStyle/>
        <a:p>
          <a:endParaRPr lang="en-US"/>
        </a:p>
      </dgm:t>
    </dgm:pt>
    <dgm:pt modelId="{71207533-7864-412F-A952-A0B35E141694}" type="pres">
      <dgm:prSet presAssocID="{A2A86C68-8DD5-4F4D-992B-168837B6CCC0}" presName="rootConnector" presStyleLbl="node3" presStyleIdx="1" presStyleCnt="5"/>
      <dgm:spPr/>
      <dgm:t>
        <a:bodyPr/>
        <a:lstStyle/>
        <a:p>
          <a:endParaRPr lang="en-US"/>
        </a:p>
      </dgm:t>
    </dgm:pt>
    <dgm:pt modelId="{AE5736CE-A03A-4529-92A9-D71C814F633F}" type="pres">
      <dgm:prSet presAssocID="{A2A86C68-8DD5-4F4D-992B-168837B6CCC0}" presName="hierChild4" presStyleCnt="0"/>
      <dgm:spPr/>
    </dgm:pt>
    <dgm:pt modelId="{6546B7B5-F329-47B2-A226-2610A844EFDC}" type="pres">
      <dgm:prSet presAssocID="{A2A86C68-8DD5-4F4D-992B-168837B6CCC0}" presName="hierChild5" presStyleCnt="0"/>
      <dgm:spPr/>
    </dgm:pt>
    <dgm:pt modelId="{ECCF540E-FFD9-4512-880A-E1EB782ADE01}" type="pres">
      <dgm:prSet presAssocID="{80C5366D-356F-4A78-BF1B-205DF6B627DE}" presName="Name37" presStyleLbl="parChTrans1D3" presStyleIdx="2" presStyleCnt="5"/>
      <dgm:spPr/>
      <dgm:t>
        <a:bodyPr/>
        <a:lstStyle/>
        <a:p>
          <a:endParaRPr lang="en-US"/>
        </a:p>
      </dgm:t>
    </dgm:pt>
    <dgm:pt modelId="{AAAFB00A-2CED-42EF-994F-FC738FA7D5B7}" type="pres">
      <dgm:prSet presAssocID="{A38D4637-785A-4046-97AD-7160EE42B48A}" presName="hierRoot2" presStyleCnt="0">
        <dgm:presLayoutVars>
          <dgm:hierBranch val="init"/>
        </dgm:presLayoutVars>
      </dgm:prSet>
      <dgm:spPr/>
    </dgm:pt>
    <dgm:pt modelId="{CD2C8272-2911-4E0A-B7DB-A6656093D55F}" type="pres">
      <dgm:prSet presAssocID="{A38D4637-785A-4046-97AD-7160EE42B48A}" presName="rootComposite" presStyleCnt="0"/>
      <dgm:spPr/>
    </dgm:pt>
    <dgm:pt modelId="{AAC8679B-E7FA-4178-813A-6ECF83543575}" type="pres">
      <dgm:prSet presAssocID="{A38D4637-785A-4046-97AD-7160EE42B48A}" presName="rootText" presStyleLbl="node3" presStyleIdx="2" presStyleCnt="5">
        <dgm:presLayoutVars>
          <dgm:chPref val="3"/>
        </dgm:presLayoutVars>
      </dgm:prSet>
      <dgm:spPr/>
      <dgm:t>
        <a:bodyPr/>
        <a:lstStyle/>
        <a:p>
          <a:endParaRPr lang="en-US"/>
        </a:p>
      </dgm:t>
    </dgm:pt>
    <dgm:pt modelId="{22D5ED89-279E-4DBD-8C42-9EE06DFB1C00}" type="pres">
      <dgm:prSet presAssocID="{A38D4637-785A-4046-97AD-7160EE42B48A}" presName="rootConnector" presStyleLbl="node3" presStyleIdx="2" presStyleCnt="5"/>
      <dgm:spPr/>
      <dgm:t>
        <a:bodyPr/>
        <a:lstStyle/>
        <a:p>
          <a:endParaRPr lang="en-US"/>
        </a:p>
      </dgm:t>
    </dgm:pt>
    <dgm:pt modelId="{B7FC53F9-03AF-4D23-954A-046B6F6DCB6F}" type="pres">
      <dgm:prSet presAssocID="{A38D4637-785A-4046-97AD-7160EE42B48A}" presName="hierChild4" presStyleCnt="0"/>
      <dgm:spPr/>
    </dgm:pt>
    <dgm:pt modelId="{ED30E68F-A975-423C-A7CB-6EBC81C48726}" type="pres">
      <dgm:prSet presAssocID="{A38D4637-785A-4046-97AD-7160EE42B48A}" presName="hierChild5" presStyleCnt="0"/>
      <dgm:spPr/>
    </dgm:pt>
    <dgm:pt modelId="{9E1DDD38-5907-48C7-96CA-07A4662BA8B3}" type="pres">
      <dgm:prSet presAssocID="{5168A0D1-476E-4937-ABE7-BE765BE22571}" presName="Name37" presStyleLbl="parChTrans1D3" presStyleIdx="3" presStyleCnt="5"/>
      <dgm:spPr/>
      <dgm:t>
        <a:bodyPr/>
        <a:lstStyle/>
        <a:p>
          <a:endParaRPr lang="en-US"/>
        </a:p>
      </dgm:t>
    </dgm:pt>
    <dgm:pt modelId="{A2BD7655-5B6F-4491-9694-FB16744FBAD1}" type="pres">
      <dgm:prSet presAssocID="{0EF47DC2-F6FE-4002-AEFB-562F8E2B2B73}" presName="hierRoot2" presStyleCnt="0">
        <dgm:presLayoutVars>
          <dgm:hierBranch val="init"/>
        </dgm:presLayoutVars>
      </dgm:prSet>
      <dgm:spPr/>
    </dgm:pt>
    <dgm:pt modelId="{DBB9B0B3-5B74-4B4E-A65A-6A9EC2868ECF}" type="pres">
      <dgm:prSet presAssocID="{0EF47DC2-F6FE-4002-AEFB-562F8E2B2B73}" presName="rootComposite" presStyleCnt="0"/>
      <dgm:spPr/>
    </dgm:pt>
    <dgm:pt modelId="{1CE3552B-BFD3-4330-B436-E244A3C495B4}" type="pres">
      <dgm:prSet presAssocID="{0EF47DC2-F6FE-4002-AEFB-562F8E2B2B73}" presName="rootText" presStyleLbl="node3" presStyleIdx="3" presStyleCnt="5">
        <dgm:presLayoutVars>
          <dgm:chPref val="3"/>
        </dgm:presLayoutVars>
      </dgm:prSet>
      <dgm:spPr/>
      <dgm:t>
        <a:bodyPr/>
        <a:lstStyle/>
        <a:p>
          <a:endParaRPr lang="en-US"/>
        </a:p>
      </dgm:t>
    </dgm:pt>
    <dgm:pt modelId="{548986E9-E66D-4F14-BBA6-59911A31B19B}" type="pres">
      <dgm:prSet presAssocID="{0EF47DC2-F6FE-4002-AEFB-562F8E2B2B73}" presName="rootConnector" presStyleLbl="node3" presStyleIdx="3" presStyleCnt="5"/>
      <dgm:spPr/>
      <dgm:t>
        <a:bodyPr/>
        <a:lstStyle/>
        <a:p>
          <a:endParaRPr lang="en-US"/>
        </a:p>
      </dgm:t>
    </dgm:pt>
    <dgm:pt modelId="{27BD56EB-29E5-41AB-B7E2-337A7D653FB3}" type="pres">
      <dgm:prSet presAssocID="{0EF47DC2-F6FE-4002-AEFB-562F8E2B2B73}" presName="hierChild4" presStyleCnt="0"/>
      <dgm:spPr/>
    </dgm:pt>
    <dgm:pt modelId="{6499AF3E-1C2B-4677-964F-E23B80FE24DD}" type="pres">
      <dgm:prSet presAssocID="{0EF47DC2-F6FE-4002-AEFB-562F8E2B2B73}" presName="hierChild5" presStyleCnt="0"/>
      <dgm:spPr/>
    </dgm:pt>
    <dgm:pt modelId="{1CFFA3B2-636E-4BFC-8AD9-76B57FB078B6}" type="pres">
      <dgm:prSet presAssocID="{03A535EA-AD4A-4E5D-A3BB-AEC4B2F2BA61}" presName="Name37" presStyleLbl="parChTrans1D3" presStyleIdx="4" presStyleCnt="5"/>
      <dgm:spPr/>
      <dgm:t>
        <a:bodyPr/>
        <a:lstStyle/>
        <a:p>
          <a:endParaRPr lang="en-US"/>
        </a:p>
      </dgm:t>
    </dgm:pt>
    <dgm:pt modelId="{45E46A32-715D-4017-AE45-84FB0200192C}" type="pres">
      <dgm:prSet presAssocID="{2DD7937C-F24E-4554-A03A-B8B4BFB6E94F}" presName="hierRoot2" presStyleCnt="0">
        <dgm:presLayoutVars>
          <dgm:hierBranch val="init"/>
        </dgm:presLayoutVars>
      </dgm:prSet>
      <dgm:spPr/>
    </dgm:pt>
    <dgm:pt modelId="{6C167F9F-AC17-4D1C-B81E-C3AF9484D1F5}" type="pres">
      <dgm:prSet presAssocID="{2DD7937C-F24E-4554-A03A-B8B4BFB6E94F}" presName="rootComposite" presStyleCnt="0"/>
      <dgm:spPr/>
    </dgm:pt>
    <dgm:pt modelId="{1445D34A-8007-40DC-ACE9-FD70603664CA}" type="pres">
      <dgm:prSet presAssocID="{2DD7937C-F24E-4554-A03A-B8B4BFB6E94F}" presName="rootText" presStyleLbl="node3" presStyleIdx="4" presStyleCnt="5">
        <dgm:presLayoutVars>
          <dgm:chPref val="3"/>
        </dgm:presLayoutVars>
      </dgm:prSet>
      <dgm:spPr/>
      <dgm:t>
        <a:bodyPr/>
        <a:lstStyle/>
        <a:p>
          <a:endParaRPr lang="en-US"/>
        </a:p>
      </dgm:t>
    </dgm:pt>
    <dgm:pt modelId="{98448B3B-6D2C-46C1-A0BE-3F34BA954068}" type="pres">
      <dgm:prSet presAssocID="{2DD7937C-F24E-4554-A03A-B8B4BFB6E94F}" presName="rootConnector" presStyleLbl="node3" presStyleIdx="4" presStyleCnt="5"/>
      <dgm:spPr/>
      <dgm:t>
        <a:bodyPr/>
        <a:lstStyle/>
        <a:p>
          <a:endParaRPr lang="en-US"/>
        </a:p>
      </dgm:t>
    </dgm:pt>
    <dgm:pt modelId="{432B396B-AF0A-44CA-99C1-4E1340029C14}" type="pres">
      <dgm:prSet presAssocID="{2DD7937C-F24E-4554-A03A-B8B4BFB6E94F}" presName="hierChild4" presStyleCnt="0"/>
      <dgm:spPr/>
    </dgm:pt>
    <dgm:pt modelId="{D79B3683-64C6-45C0-B937-290C6FA8DA66}" type="pres">
      <dgm:prSet presAssocID="{2DD7937C-F24E-4554-A03A-B8B4BFB6E94F}" presName="hierChild5" presStyleCnt="0"/>
      <dgm:spPr/>
    </dgm:pt>
    <dgm:pt modelId="{42C8B103-213F-43D2-BFC3-8A3415563A19}" type="pres">
      <dgm:prSet presAssocID="{34731B2F-F703-4622-A472-B052212812FE}" presName="hierChild5" presStyleCnt="0"/>
      <dgm:spPr/>
    </dgm:pt>
    <dgm:pt modelId="{97FC142C-BFCB-477E-8688-9946A577B646}" type="pres">
      <dgm:prSet presAssocID="{90340926-3A9E-4298-8CF6-89829BCE71D7}" presName="Name35" presStyleLbl="parChTrans1D2" presStyleIdx="1" presStyleCnt="4"/>
      <dgm:spPr/>
      <dgm:t>
        <a:bodyPr/>
        <a:lstStyle/>
        <a:p>
          <a:endParaRPr lang="en-US"/>
        </a:p>
      </dgm:t>
    </dgm:pt>
    <dgm:pt modelId="{B2B723AB-0342-4F8C-B6D7-DDB4EB3139E2}" type="pres">
      <dgm:prSet presAssocID="{5AC55F57-AB06-4251-8DF2-0E501176F8B5}" presName="hierRoot2" presStyleCnt="0">
        <dgm:presLayoutVars>
          <dgm:hierBranch/>
        </dgm:presLayoutVars>
      </dgm:prSet>
      <dgm:spPr/>
    </dgm:pt>
    <dgm:pt modelId="{CDBB4057-5050-4338-8626-2F1D8FE86580}" type="pres">
      <dgm:prSet presAssocID="{5AC55F57-AB06-4251-8DF2-0E501176F8B5}" presName="rootComposite" presStyleCnt="0"/>
      <dgm:spPr/>
    </dgm:pt>
    <dgm:pt modelId="{5633AD70-F929-400D-BEBB-E9B74D8EBF1A}" type="pres">
      <dgm:prSet presAssocID="{5AC55F57-AB06-4251-8DF2-0E501176F8B5}" presName="rootText" presStyleLbl="node2" presStyleIdx="1" presStyleCnt="3">
        <dgm:presLayoutVars>
          <dgm:chPref val="3"/>
        </dgm:presLayoutVars>
      </dgm:prSet>
      <dgm:spPr/>
      <dgm:t>
        <a:bodyPr/>
        <a:lstStyle/>
        <a:p>
          <a:endParaRPr lang="en-US"/>
        </a:p>
      </dgm:t>
    </dgm:pt>
    <dgm:pt modelId="{B473BE37-0C5E-43ED-93B5-DE1D7A6DE2BE}" type="pres">
      <dgm:prSet presAssocID="{5AC55F57-AB06-4251-8DF2-0E501176F8B5}" presName="rootConnector" presStyleLbl="node2" presStyleIdx="1" presStyleCnt="3"/>
      <dgm:spPr/>
      <dgm:t>
        <a:bodyPr/>
        <a:lstStyle/>
        <a:p>
          <a:endParaRPr lang="en-US"/>
        </a:p>
      </dgm:t>
    </dgm:pt>
    <dgm:pt modelId="{79BFE118-3E2B-4A8A-9CF0-2A0FC5FD8269}" type="pres">
      <dgm:prSet presAssocID="{5AC55F57-AB06-4251-8DF2-0E501176F8B5}" presName="hierChild4" presStyleCnt="0"/>
      <dgm:spPr/>
    </dgm:pt>
    <dgm:pt modelId="{9425A352-6C31-46A7-9731-6458AA9E2D51}" type="pres">
      <dgm:prSet presAssocID="{5AC55F57-AB06-4251-8DF2-0E501176F8B5}" presName="hierChild5" presStyleCnt="0"/>
      <dgm:spPr/>
    </dgm:pt>
    <dgm:pt modelId="{E7E2379C-DEC3-4720-8AD3-8BC4FBB7E36D}" type="pres">
      <dgm:prSet presAssocID="{779742C9-78F4-4A6E-BE9D-8AD675D879B1}" presName="Name35" presStyleLbl="parChTrans1D2" presStyleIdx="2" presStyleCnt="4"/>
      <dgm:spPr/>
      <dgm:t>
        <a:bodyPr/>
        <a:lstStyle/>
        <a:p>
          <a:endParaRPr lang="en-US"/>
        </a:p>
      </dgm:t>
    </dgm:pt>
    <dgm:pt modelId="{1EB5908B-C9CF-4B54-9AB6-A902CA003970}" type="pres">
      <dgm:prSet presAssocID="{241BB2B1-C803-43E3-B3DC-BB093B71A8FB}" presName="hierRoot2" presStyleCnt="0">
        <dgm:presLayoutVars>
          <dgm:hierBranch val="init"/>
        </dgm:presLayoutVars>
      </dgm:prSet>
      <dgm:spPr/>
    </dgm:pt>
    <dgm:pt modelId="{053C368E-10B2-4ABA-BA4F-3620420AB918}" type="pres">
      <dgm:prSet presAssocID="{241BB2B1-C803-43E3-B3DC-BB093B71A8FB}" presName="rootComposite" presStyleCnt="0"/>
      <dgm:spPr/>
    </dgm:pt>
    <dgm:pt modelId="{E4CA55B3-80D3-4454-9968-EAFC1A97D87E}" type="pres">
      <dgm:prSet presAssocID="{241BB2B1-C803-43E3-B3DC-BB093B71A8FB}" presName="rootText" presStyleLbl="node2" presStyleIdx="2" presStyleCnt="3">
        <dgm:presLayoutVars>
          <dgm:chPref val="3"/>
        </dgm:presLayoutVars>
      </dgm:prSet>
      <dgm:spPr/>
      <dgm:t>
        <a:bodyPr/>
        <a:lstStyle/>
        <a:p>
          <a:endParaRPr lang="en-US"/>
        </a:p>
      </dgm:t>
    </dgm:pt>
    <dgm:pt modelId="{A80114D2-F909-44C5-98F1-E436A6E8B1A3}" type="pres">
      <dgm:prSet presAssocID="{241BB2B1-C803-43E3-B3DC-BB093B71A8FB}" presName="rootConnector" presStyleLbl="node2" presStyleIdx="2" presStyleCnt="3"/>
      <dgm:spPr/>
      <dgm:t>
        <a:bodyPr/>
        <a:lstStyle/>
        <a:p>
          <a:endParaRPr lang="en-US"/>
        </a:p>
      </dgm:t>
    </dgm:pt>
    <dgm:pt modelId="{D52D0D8E-2862-4E0E-9EDB-91002771B77C}" type="pres">
      <dgm:prSet presAssocID="{241BB2B1-C803-43E3-B3DC-BB093B71A8FB}" presName="hierChild4" presStyleCnt="0"/>
      <dgm:spPr/>
    </dgm:pt>
    <dgm:pt modelId="{0D4E7FD7-5E60-457E-97BB-ED7B58728142}" type="pres">
      <dgm:prSet presAssocID="{241BB2B1-C803-43E3-B3DC-BB093B71A8FB}" presName="hierChild5" presStyleCnt="0"/>
      <dgm:spPr/>
    </dgm:pt>
    <dgm:pt modelId="{06B698F6-ACD0-457C-A039-9C26ECF60320}" type="pres">
      <dgm:prSet presAssocID="{B77A2AA0-4413-44AB-BA0D-2E533325DBCB}" presName="hierChild3" presStyleCnt="0"/>
      <dgm:spPr/>
    </dgm:pt>
    <dgm:pt modelId="{6F262390-5A1D-4734-8384-D473976570A6}" type="pres">
      <dgm:prSet presAssocID="{5089AE3D-09F2-4BC5-9527-72AF48DC97E3}" presName="Name111" presStyleLbl="parChTrans1D2" presStyleIdx="3" presStyleCnt="4"/>
      <dgm:spPr/>
      <dgm:t>
        <a:bodyPr/>
        <a:lstStyle/>
        <a:p>
          <a:endParaRPr lang="en-US"/>
        </a:p>
      </dgm:t>
    </dgm:pt>
    <dgm:pt modelId="{9A371E1E-8C91-4DCC-A71F-9EA1BD70137D}" type="pres">
      <dgm:prSet presAssocID="{E0860F2E-8286-4093-8FD7-367057E5DF6E}" presName="hierRoot3" presStyleCnt="0">
        <dgm:presLayoutVars>
          <dgm:hierBranch/>
        </dgm:presLayoutVars>
      </dgm:prSet>
      <dgm:spPr/>
    </dgm:pt>
    <dgm:pt modelId="{D4B2C2F9-0635-41EB-816A-695A24F48F38}" type="pres">
      <dgm:prSet presAssocID="{E0860F2E-8286-4093-8FD7-367057E5DF6E}" presName="rootComposite3" presStyleCnt="0"/>
      <dgm:spPr/>
    </dgm:pt>
    <dgm:pt modelId="{A60B25CE-3A6F-489F-A85C-922C390A61DD}" type="pres">
      <dgm:prSet presAssocID="{E0860F2E-8286-4093-8FD7-367057E5DF6E}" presName="rootText3" presStyleLbl="asst1" presStyleIdx="0" presStyleCnt="1">
        <dgm:presLayoutVars>
          <dgm:chPref val="3"/>
        </dgm:presLayoutVars>
      </dgm:prSet>
      <dgm:spPr/>
      <dgm:t>
        <a:bodyPr/>
        <a:lstStyle/>
        <a:p>
          <a:endParaRPr lang="en-US"/>
        </a:p>
      </dgm:t>
    </dgm:pt>
    <dgm:pt modelId="{050B284C-AF11-4952-A8CE-BAB50F4C8010}" type="pres">
      <dgm:prSet presAssocID="{E0860F2E-8286-4093-8FD7-367057E5DF6E}" presName="rootConnector3" presStyleLbl="asst1" presStyleIdx="0" presStyleCnt="1"/>
      <dgm:spPr/>
      <dgm:t>
        <a:bodyPr/>
        <a:lstStyle/>
        <a:p>
          <a:endParaRPr lang="en-US"/>
        </a:p>
      </dgm:t>
    </dgm:pt>
    <dgm:pt modelId="{62159104-1D68-4018-8558-BB315462ABC0}" type="pres">
      <dgm:prSet presAssocID="{E0860F2E-8286-4093-8FD7-367057E5DF6E}" presName="hierChild6" presStyleCnt="0"/>
      <dgm:spPr/>
    </dgm:pt>
    <dgm:pt modelId="{EED3A3C7-8B12-4DC4-83DA-59E50B0C574B}" type="pres">
      <dgm:prSet presAssocID="{E0860F2E-8286-4093-8FD7-367057E5DF6E}" presName="hierChild7" presStyleCnt="0"/>
      <dgm:spPr/>
    </dgm:pt>
  </dgm:ptLst>
  <dgm:cxnLst>
    <dgm:cxn modelId="{620C803A-2806-42B3-9957-F647D910D381}" type="presOf" srcId="{718BFEA2-2278-4A02-A687-1E4D7F35AB0E}" destId="{FC91F913-D534-4B85-98FB-E0BCCFE42F08}" srcOrd="0" destOrd="0" presId="urn:microsoft.com/office/officeart/2005/8/layout/orgChart1"/>
    <dgm:cxn modelId="{135CE8D1-6EF0-48DD-B2E8-65B586280790}" type="presOf" srcId="{E0860F2E-8286-4093-8FD7-367057E5DF6E}" destId="{A60B25CE-3A6F-489F-A85C-922C390A61DD}" srcOrd="0" destOrd="0" presId="urn:microsoft.com/office/officeart/2005/8/layout/orgChart1"/>
    <dgm:cxn modelId="{799832B7-9EBD-4DBD-AA40-0C7D809D2F45}" type="presOf" srcId="{B77A2AA0-4413-44AB-BA0D-2E533325DBCB}" destId="{9FE569CC-46A7-4004-8EB1-BDC4249BED8F}" srcOrd="1" destOrd="0" presId="urn:microsoft.com/office/officeart/2005/8/layout/orgChart1"/>
    <dgm:cxn modelId="{67840FEE-D48A-4F19-A8F0-62E332EADF09}" type="presOf" srcId="{5168A0D1-476E-4937-ABE7-BE765BE22571}" destId="{9E1DDD38-5907-48C7-96CA-07A4662BA8B3}" srcOrd="0" destOrd="0" presId="urn:microsoft.com/office/officeart/2005/8/layout/orgChart1"/>
    <dgm:cxn modelId="{8A934EEC-306D-4A5A-B8D9-46883162FFBC}" type="presOf" srcId="{5AC55F57-AB06-4251-8DF2-0E501176F8B5}" destId="{B473BE37-0C5E-43ED-93B5-DE1D7A6DE2BE}" srcOrd="1" destOrd="0" presId="urn:microsoft.com/office/officeart/2005/8/layout/orgChart1"/>
    <dgm:cxn modelId="{065E5D77-53D9-43F4-8CF1-4965BA2C848F}" type="presOf" srcId="{A2A86C68-8DD5-4F4D-992B-168837B6CCC0}" destId="{83D8E986-C23E-4043-8717-4D78F159B978}" srcOrd="0" destOrd="0" presId="urn:microsoft.com/office/officeart/2005/8/layout/orgChart1"/>
    <dgm:cxn modelId="{73B30D78-40B1-4037-A617-E1E14E3E9DFF}" type="presOf" srcId="{241BB2B1-C803-43E3-B3DC-BB093B71A8FB}" destId="{A80114D2-F909-44C5-98F1-E436A6E8B1A3}" srcOrd="1" destOrd="0" presId="urn:microsoft.com/office/officeart/2005/8/layout/orgChart1"/>
    <dgm:cxn modelId="{4CA43457-4B77-4308-B18E-C8836948D3A0}" type="presOf" srcId="{5AC55F57-AB06-4251-8DF2-0E501176F8B5}" destId="{5633AD70-F929-400D-BEBB-E9B74D8EBF1A}" srcOrd="0" destOrd="0" presId="urn:microsoft.com/office/officeart/2005/8/layout/orgChart1"/>
    <dgm:cxn modelId="{569CB1D9-9AEF-488F-BBB2-0C520F9CD360}" srcId="{B77A2AA0-4413-44AB-BA0D-2E533325DBCB}" destId="{241BB2B1-C803-43E3-B3DC-BB093B71A8FB}" srcOrd="3" destOrd="0" parTransId="{779742C9-78F4-4A6E-BE9D-8AD675D879B1}" sibTransId="{7DB615BD-BD7F-48A5-B1C3-2E5B0B81E289}"/>
    <dgm:cxn modelId="{BBCF626E-0047-42CF-A289-A89EBE9B5906}" type="presOf" srcId="{90340926-3A9E-4298-8CF6-89829BCE71D7}" destId="{97FC142C-BFCB-477E-8688-9946A577B646}" srcOrd="0" destOrd="0" presId="urn:microsoft.com/office/officeart/2005/8/layout/orgChart1"/>
    <dgm:cxn modelId="{278FA0EC-F1F6-4709-8407-16EEDA555E19}" srcId="{34731B2F-F703-4622-A472-B052212812FE}" destId="{0EF47DC2-F6FE-4002-AEFB-562F8E2B2B73}" srcOrd="3" destOrd="0" parTransId="{5168A0D1-476E-4937-ABE7-BE765BE22571}" sibTransId="{FBBE7B67-520D-4D68-85DB-E65F7102E772}"/>
    <dgm:cxn modelId="{DEDD86ED-0503-4B6B-A67E-4D5506B26295}" type="presOf" srcId="{03A535EA-AD4A-4E5D-A3BB-AEC4B2F2BA61}" destId="{1CFFA3B2-636E-4BFC-8AD9-76B57FB078B6}" srcOrd="0" destOrd="0" presId="urn:microsoft.com/office/officeart/2005/8/layout/orgChart1"/>
    <dgm:cxn modelId="{35DB63D6-1A4E-42E2-9B99-4AE6BB72D5C3}" type="presOf" srcId="{08CB4526-A2B1-4630-B900-59370660E2FA}" destId="{03907E1F-BE64-499F-86D7-EFF0FBA36B4B}" srcOrd="0" destOrd="0" presId="urn:microsoft.com/office/officeart/2005/8/layout/orgChart1"/>
    <dgm:cxn modelId="{C4A3BC14-FE32-4297-8F40-684824E02D8E}" type="presOf" srcId="{80C5366D-356F-4A78-BF1B-205DF6B627DE}" destId="{ECCF540E-FFD9-4512-880A-E1EB782ADE01}" srcOrd="0" destOrd="0" presId="urn:microsoft.com/office/officeart/2005/8/layout/orgChart1"/>
    <dgm:cxn modelId="{0C3A9D22-24D5-400F-8544-EC4B5AE576D6}" type="presOf" srcId="{241BB2B1-C803-43E3-B3DC-BB093B71A8FB}" destId="{E4CA55B3-80D3-4454-9968-EAFC1A97D87E}" srcOrd="0" destOrd="0" presId="urn:microsoft.com/office/officeart/2005/8/layout/orgChart1"/>
    <dgm:cxn modelId="{870181A0-8F74-4EBF-B980-3767EE03FFFE}" type="presOf" srcId="{2DD7937C-F24E-4554-A03A-B8B4BFB6E94F}" destId="{98448B3B-6D2C-46C1-A0BE-3F34BA954068}" srcOrd="1" destOrd="0" presId="urn:microsoft.com/office/officeart/2005/8/layout/orgChart1"/>
    <dgm:cxn modelId="{EFFEB492-EF5B-4A32-A77F-B6348A974286}" srcId="{34731B2F-F703-4622-A472-B052212812FE}" destId="{A38D4637-785A-4046-97AD-7160EE42B48A}" srcOrd="2" destOrd="0" parTransId="{80C5366D-356F-4A78-BF1B-205DF6B627DE}" sibTransId="{DE86DDDF-1924-4362-B5A0-E0E4EAC67758}"/>
    <dgm:cxn modelId="{71BAB39B-332B-40A1-A46A-8746031E85AE}" type="presOf" srcId="{B77A2AA0-4413-44AB-BA0D-2E533325DBCB}" destId="{9644ECD0-36B0-49D9-A7C4-BD9233A86EFE}" srcOrd="0" destOrd="0" presId="urn:microsoft.com/office/officeart/2005/8/layout/orgChart1"/>
    <dgm:cxn modelId="{6DA7DEE7-B14C-4138-AA30-50537E896303}" type="presOf" srcId="{779742C9-78F4-4A6E-BE9D-8AD675D879B1}" destId="{E7E2379C-DEC3-4720-8AD3-8BC4FBB7E36D}" srcOrd="0" destOrd="0" presId="urn:microsoft.com/office/officeart/2005/8/layout/orgChart1"/>
    <dgm:cxn modelId="{B2DBDD34-4206-475A-81A7-0407559F934D}" type="presOf" srcId="{0EF47DC2-F6FE-4002-AEFB-562F8E2B2B73}" destId="{548986E9-E66D-4F14-BBA6-59911A31B19B}" srcOrd="1" destOrd="0" presId="urn:microsoft.com/office/officeart/2005/8/layout/orgChart1"/>
    <dgm:cxn modelId="{09A7CDA0-CC62-4828-895B-D22ACCD71F2E}" type="presOf" srcId="{0EF47DC2-F6FE-4002-AEFB-562F8E2B2B73}" destId="{1CE3552B-BFD3-4330-B436-E244A3C495B4}" srcOrd="0" destOrd="0" presId="urn:microsoft.com/office/officeart/2005/8/layout/orgChart1"/>
    <dgm:cxn modelId="{28E0E3AD-8B0B-489E-943F-AB25CFE2ACCA}" srcId="{34731B2F-F703-4622-A472-B052212812FE}" destId="{2DD7937C-F24E-4554-A03A-B8B4BFB6E94F}" srcOrd="4" destOrd="0" parTransId="{03A535EA-AD4A-4E5D-A3BB-AEC4B2F2BA61}" sibTransId="{23450AAE-7805-42FB-9DFF-B021602C4DC2}"/>
    <dgm:cxn modelId="{C34192E6-7DF3-4E65-AF4C-98B64257DA33}" type="presOf" srcId="{A2A86C68-8DD5-4F4D-992B-168837B6CCC0}" destId="{71207533-7864-412F-A952-A0B35E141694}" srcOrd="1" destOrd="0" presId="urn:microsoft.com/office/officeart/2005/8/layout/orgChart1"/>
    <dgm:cxn modelId="{EAA0A241-8F54-4850-9FD5-647EE3A0674F}" type="presOf" srcId="{718BFEA2-2278-4A02-A687-1E4D7F35AB0E}" destId="{873C946B-2ECC-4334-A174-BC2C6DFF6C7A}" srcOrd="1" destOrd="0" presId="urn:microsoft.com/office/officeart/2005/8/layout/orgChart1"/>
    <dgm:cxn modelId="{83B8396A-7FD4-498A-94AB-35C5FA8E559C}" type="presOf" srcId="{34731B2F-F703-4622-A472-B052212812FE}" destId="{DA56943A-028B-4A7F-876E-2F0CC9095FD2}" srcOrd="1" destOrd="0" presId="urn:microsoft.com/office/officeart/2005/8/layout/orgChart1"/>
    <dgm:cxn modelId="{3E0FCB68-0748-4349-84F1-873841A8A72C}" type="presOf" srcId="{5089AE3D-09F2-4BC5-9527-72AF48DC97E3}" destId="{6F262390-5A1D-4734-8384-D473976570A6}" srcOrd="0" destOrd="0" presId="urn:microsoft.com/office/officeart/2005/8/layout/orgChart1"/>
    <dgm:cxn modelId="{1363F825-AB23-4455-83F2-5D7AFFAE8D98}" srcId="{C959294B-12A1-4581-AC35-650F4508F418}" destId="{B77A2AA0-4413-44AB-BA0D-2E533325DBCB}" srcOrd="0" destOrd="0" parTransId="{1D6E5C47-0D62-4B50-92EB-01046447956D}" sibTransId="{4C8D0E78-89BE-4E5C-A1A3-AB3D8742D1D9}"/>
    <dgm:cxn modelId="{F82F156A-6ABC-446F-A5E6-0BE96862B5A6}" type="presOf" srcId="{5258DF08-D6A7-4573-9E68-F772B2760E78}" destId="{772E5062-8871-4BBC-B7CE-6BA6D096D4DF}" srcOrd="0" destOrd="0" presId="urn:microsoft.com/office/officeart/2005/8/layout/orgChart1"/>
    <dgm:cxn modelId="{9B9ED34C-343C-45E0-A98D-36D9B7FCD7BD}" type="presOf" srcId="{E0860F2E-8286-4093-8FD7-367057E5DF6E}" destId="{050B284C-AF11-4952-A8CE-BAB50F4C8010}" srcOrd="1" destOrd="0" presId="urn:microsoft.com/office/officeart/2005/8/layout/orgChart1"/>
    <dgm:cxn modelId="{264ADB25-F260-4725-AF2B-A3AA12E91703}" type="presOf" srcId="{A38D4637-785A-4046-97AD-7160EE42B48A}" destId="{22D5ED89-279E-4DBD-8C42-9EE06DFB1C00}" srcOrd="1" destOrd="0" presId="urn:microsoft.com/office/officeart/2005/8/layout/orgChart1"/>
    <dgm:cxn modelId="{21197995-E35B-47F3-8AF4-6D1F7540483C}" srcId="{B77A2AA0-4413-44AB-BA0D-2E533325DBCB}" destId="{E0860F2E-8286-4093-8FD7-367057E5DF6E}" srcOrd="0" destOrd="0" parTransId="{5089AE3D-09F2-4BC5-9527-72AF48DC97E3}" sibTransId="{4B10FBEE-B458-448F-81F7-502654C2DD3F}"/>
    <dgm:cxn modelId="{67B137B2-5CF7-4507-8AE4-C88BC8B1CE1E}" type="presOf" srcId="{A38D4637-785A-4046-97AD-7160EE42B48A}" destId="{AAC8679B-E7FA-4178-813A-6ECF83543575}" srcOrd="0" destOrd="0" presId="urn:microsoft.com/office/officeart/2005/8/layout/orgChart1"/>
    <dgm:cxn modelId="{72B0198A-E48D-4664-B745-2D078C78FA3F}" srcId="{B77A2AA0-4413-44AB-BA0D-2E533325DBCB}" destId="{34731B2F-F703-4622-A472-B052212812FE}" srcOrd="1" destOrd="0" parTransId="{65DEC28C-545A-4F6E-B481-D11E8FC78295}" sibTransId="{4C912178-449A-42CE-A1EE-EB918C4F84B2}"/>
    <dgm:cxn modelId="{7D9CC7E3-F53A-4C4C-8B38-5875ECBD054E}" type="presOf" srcId="{2DD7937C-F24E-4554-A03A-B8B4BFB6E94F}" destId="{1445D34A-8007-40DC-ACE9-FD70603664CA}" srcOrd="0" destOrd="0" presId="urn:microsoft.com/office/officeart/2005/8/layout/orgChart1"/>
    <dgm:cxn modelId="{16B4EB02-F997-463A-8E00-7687D44586B2}" srcId="{B77A2AA0-4413-44AB-BA0D-2E533325DBCB}" destId="{5AC55F57-AB06-4251-8DF2-0E501176F8B5}" srcOrd="2" destOrd="0" parTransId="{90340926-3A9E-4298-8CF6-89829BCE71D7}" sibTransId="{993F34D7-2398-453A-A0B4-02EDC6C51256}"/>
    <dgm:cxn modelId="{F7357E2D-FB6F-49B5-AC1C-F92856242773}" type="presOf" srcId="{65DEC28C-545A-4F6E-B481-D11E8FC78295}" destId="{37BFDDA7-3951-45E3-95CE-7E8B0CE147B6}" srcOrd="0" destOrd="0" presId="urn:microsoft.com/office/officeart/2005/8/layout/orgChart1"/>
    <dgm:cxn modelId="{CB61059F-15F3-4146-93DF-5E5863281CB4}" type="presOf" srcId="{C959294B-12A1-4581-AC35-650F4508F418}" destId="{CDF6DD20-4E78-4396-9090-87FCE5F8E55A}" srcOrd="0" destOrd="0" presId="urn:microsoft.com/office/officeart/2005/8/layout/orgChart1"/>
    <dgm:cxn modelId="{432BFFCD-C79F-419D-BECF-C4A0D8E7B7A4}" type="presOf" srcId="{34731B2F-F703-4622-A472-B052212812FE}" destId="{369C4357-4629-4463-BCA2-EC50C9128C22}" srcOrd="0" destOrd="0" presId="urn:microsoft.com/office/officeart/2005/8/layout/orgChart1"/>
    <dgm:cxn modelId="{71675335-D7AD-405F-A016-A68F2ECB9C38}" srcId="{34731B2F-F703-4622-A472-B052212812FE}" destId="{718BFEA2-2278-4A02-A687-1E4D7F35AB0E}" srcOrd="0" destOrd="0" parTransId="{08CB4526-A2B1-4630-B900-59370660E2FA}" sibTransId="{636C66FA-C13D-4D01-AB9C-00F708B870E4}"/>
    <dgm:cxn modelId="{4E6447A7-FA1D-46D5-A539-D08D7770853C}" srcId="{34731B2F-F703-4622-A472-B052212812FE}" destId="{A2A86C68-8DD5-4F4D-992B-168837B6CCC0}" srcOrd="1" destOrd="0" parTransId="{5258DF08-D6A7-4573-9E68-F772B2760E78}" sibTransId="{9539C916-750C-4BE2-A302-672AE5E94331}"/>
    <dgm:cxn modelId="{B5737751-754E-4907-BEFA-6E6D740957A7}" type="presParOf" srcId="{CDF6DD20-4E78-4396-9090-87FCE5F8E55A}" destId="{40F8A957-FB73-4C13-8EF5-FFB175E34873}" srcOrd="0" destOrd="0" presId="urn:microsoft.com/office/officeart/2005/8/layout/orgChart1"/>
    <dgm:cxn modelId="{31729BB9-8918-4967-BAA7-D459772DFCD2}" type="presParOf" srcId="{40F8A957-FB73-4C13-8EF5-FFB175E34873}" destId="{359B82CF-F76B-41EB-9996-AB717F3DB9CC}" srcOrd="0" destOrd="0" presId="urn:microsoft.com/office/officeart/2005/8/layout/orgChart1"/>
    <dgm:cxn modelId="{8EDF5F7D-756B-466B-A029-305769712468}" type="presParOf" srcId="{359B82CF-F76B-41EB-9996-AB717F3DB9CC}" destId="{9644ECD0-36B0-49D9-A7C4-BD9233A86EFE}" srcOrd="0" destOrd="0" presId="urn:microsoft.com/office/officeart/2005/8/layout/orgChart1"/>
    <dgm:cxn modelId="{BA9FD11B-EC2B-45C6-B2F2-029BEA201C92}" type="presParOf" srcId="{359B82CF-F76B-41EB-9996-AB717F3DB9CC}" destId="{9FE569CC-46A7-4004-8EB1-BDC4249BED8F}" srcOrd="1" destOrd="0" presId="urn:microsoft.com/office/officeart/2005/8/layout/orgChart1"/>
    <dgm:cxn modelId="{A170E0BC-FA10-4FAF-80A4-6BC3236BD098}" type="presParOf" srcId="{40F8A957-FB73-4C13-8EF5-FFB175E34873}" destId="{5F099261-452E-4AF2-B7BF-B895475182E3}" srcOrd="1" destOrd="0" presId="urn:microsoft.com/office/officeart/2005/8/layout/orgChart1"/>
    <dgm:cxn modelId="{095AD839-E624-434A-963A-D2C5B7630353}" type="presParOf" srcId="{5F099261-452E-4AF2-B7BF-B895475182E3}" destId="{37BFDDA7-3951-45E3-95CE-7E8B0CE147B6}" srcOrd="0" destOrd="0" presId="urn:microsoft.com/office/officeart/2005/8/layout/orgChart1"/>
    <dgm:cxn modelId="{AEDC08C0-F57A-4000-8A2D-581E0B1E184B}" type="presParOf" srcId="{5F099261-452E-4AF2-B7BF-B895475182E3}" destId="{2A62B571-F9D3-4004-970C-2964AB293AD0}" srcOrd="1" destOrd="0" presId="urn:microsoft.com/office/officeart/2005/8/layout/orgChart1"/>
    <dgm:cxn modelId="{0FD54F1D-8377-4EDA-B79D-2A564662535F}" type="presParOf" srcId="{2A62B571-F9D3-4004-970C-2964AB293AD0}" destId="{A8235825-C04A-463B-AAB3-341D6D73DE0E}" srcOrd="0" destOrd="0" presId="urn:microsoft.com/office/officeart/2005/8/layout/orgChart1"/>
    <dgm:cxn modelId="{B6E7A19D-4C2C-48AD-BB3E-B73B0DF26A06}" type="presParOf" srcId="{A8235825-C04A-463B-AAB3-341D6D73DE0E}" destId="{369C4357-4629-4463-BCA2-EC50C9128C22}" srcOrd="0" destOrd="0" presId="urn:microsoft.com/office/officeart/2005/8/layout/orgChart1"/>
    <dgm:cxn modelId="{A2645CE2-678E-4828-98B8-359710B5A5C8}" type="presParOf" srcId="{A8235825-C04A-463B-AAB3-341D6D73DE0E}" destId="{DA56943A-028B-4A7F-876E-2F0CC9095FD2}" srcOrd="1" destOrd="0" presId="urn:microsoft.com/office/officeart/2005/8/layout/orgChart1"/>
    <dgm:cxn modelId="{CA5F9F01-9688-4CAC-BF6C-D17BDC1DA052}" type="presParOf" srcId="{2A62B571-F9D3-4004-970C-2964AB293AD0}" destId="{FDFF0716-6C85-47EC-AE29-D0C105A01906}" srcOrd="1" destOrd="0" presId="urn:microsoft.com/office/officeart/2005/8/layout/orgChart1"/>
    <dgm:cxn modelId="{02A660B9-0F6F-459A-AD39-965D62AF8939}" type="presParOf" srcId="{FDFF0716-6C85-47EC-AE29-D0C105A01906}" destId="{03907E1F-BE64-499F-86D7-EFF0FBA36B4B}" srcOrd="0" destOrd="0" presId="urn:microsoft.com/office/officeart/2005/8/layout/orgChart1"/>
    <dgm:cxn modelId="{EF8FB00C-BE11-4A18-A16C-5118F4117CE1}" type="presParOf" srcId="{FDFF0716-6C85-47EC-AE29-D0C105A01906}" destId="{C711997B-9EE2-4341-B7F2-96908F4203C7}" srcOrd="1" destOrd="0" presId="urn:microsoft.com/office/officeart/2005/8/layout/orgChart1"/>
    <dgm:cxn modelId="{497D7583-81AB-479C-989D-07E7AF9302AA}" type="presParOf" srcId="{C711997B-9EE2-4341-B7F2-96908F4203C7}" destId="{FA6D9FF1-C062-47B6-9F93-5BD4459ED2D4}" srcOrd="0" destOrd="0" presId="urn:microsoft.com/office/officeart/2005/8/layout/orgChart1"/>
    <dgm:cxn modelId="{6F7BA07E-04CE-4A7D-8EAD-4A0D7ACF3C8B}" type="presParOf" srcId="{FA6D9FF1-C062-47B6-9F93-5BD4459ED2D4}" destId="{FC91F913-D534-4B85-98FB-E0BCCFE42F08}" srcOrd="0" destOrd="0" presId="urn:microsoft.com/office/officeart/2005/8/layout/orgChart1"/>
    <dgm:cxn modelId="{2FD0A32C-2D1E-4C18-9F67-40A784C73B2F}" type="presParOf" srcId="{FA6D9FF1-C062-47B6-9F93-5BD4459ED2D4}" destId="{873C946B-2ECC-4334-A174-BC2C6DFF6C7A}" srcOrd="1" destOrd="0" presId="urn:microsoft.com/office/officeart/2005/8/layout/orgChart1"/>
    <dgm:cxn modelId="{25897E82-82A6-462F-A0F9-E168A493203D}" type="presParOf" srcId="{C711997B-9EE2-4341-B7F2-96908F4203C7}" destId="{E5609D5E-3C58-4BC1-B643-FFF6E62A37D0}" srcOrd="1" destOrd="0" presId="urn:microsoft.com/office/officeart/2005/8/layout/orgChart1"/>
    <dgm:cxn modelId="{147CBA14-134D-4A34-826A-FB31861E102F}" type="presParOf" srcId="{C711997B-9EE2-4341-B7F2-96908F4203C7}" destId="{A9ABE1EA-8835-40BB-BC6A-DC58B9CCC9FE}" srcOrd="2" destOrd="0" presId="urn:microsoft.com/office/officeart/2005/8/layout/orgChart1"/>
    <dgm:cxn modelId="{328DF5B9-A478-49D8-8C28-5CCA8494C45E}" type="presParOf" srcId="{FDFF0716-6C85-47EC-AE29-D0C105A01906}" destId="{772E5062-8871-4BBC-B7CE-6BA6D096D4DF}" srcOrd="2" destOrd="0" presId="urn:microsoft.com/office/officeart/2005/8/layout/orgChart1"/>
    <dgm:cxn modelId="{11657F08-8C95-4D29-96A1-7EDFD02730B6}" type="presParOf" srcId="{FDFF0716-6C85-47EC-AE29-D0C105A01906}" destId="{C5F6168C-E42B-4235-A9EE-EB6561BA9EDA}" srcOrd="3" destOrd="0" presId="urn:microsoft.com/office/officeart/2005/8/layout/orgChart1"/>
    <dgm:cxn modelId="{60C53AD3-37F3-484A-A258-017DB1452A1E}" type="presParOf" srcId="{C5F6168C-E42B-4235-A9EE-EB6561BA9EDA}" destId="{B0B8F2CB-A724-45C2-A2C5-0D8B04D4BD3C}" srcOrd="0" destOrd="0" presId="urn:microsoft.com/office/officeart/2005/8/layout/orgChart1"/>
    <dgm:cxn modelId="{01A2B460-18E0-4F31-B078-DC4803E26B36}" type="presParOf" srcId="{B0B8F2CB-A724-45C2-A2C5-0D8B04D4BD3C}" destId="{83D8E986-C23E-4043-8717-4D78F159B978}" srcOrd="0" destOrd="0" presId="urn:microsoft.com/office/officeart/2005/8/layout/orgChart1"/>
    <dgm:cxn modelId="{BEF5D440-ECCD-4087-B244-05A179CEF0E7}" type="presParOf" srcId="{B0B8F2CB-A724-45C2-A2C5-0D8B04D4BD3C}" destId="{71207533-7864-412F-A952-A0B35E141694}" srcOrd="1" destOrd="0" presId="urn:microsoft.com/office/officeart/2005/8/layout/orgChart1"/>
    <dgm:cxn modelId="{A914BB30-BD44-414C-ABFA-BA7746F8ABAB}" type="presParOf" srcId="{C5F6168C-E42B-4235-A9EE-EB6561BA9EDA}" destId="{AE5736CE-A03A-4529-92A9-D71C814F633F}" srcOrd="1" destOrd="0" presId="urn:microsoft.com/office/officeart/2005/8/layout/orgChart1"/>
    <dgm:cxn modelId="{5697563D-2F33-46AA-AECC-F2EA4968B077}" type="presParOf" srcId="{C5F6168C-E42B-4235-A9EE-EB6561BA9EDA}" destId="{6546B7B5-F329-47B2-A226-2610A844EFDC}" srcOrd="2" destOrd="0" presId="urn:microsoft.com/office/officeart/2005/8/layout/orgChart1"/>
    <dgm:cxn modelId="{7186B1A3-DA00-42F0-B5DD-5463CF72F21A}" type="presParOf" srcId="{FDFF0716-6C85-47EC-AE29-D0C105A01906}" destId="{ECCF540E-FFD9-4512-880A-E1EB782ADE01}" srcOrd="4" destOrd="0" presId="urn:microsoft.com/office/officeart/2005/8/layout/orgChart1"/>
    <dgm:cxn modelId="{BB58CD19-48A4-495B-9A81-68BE33003B73}" type="presParOf" srcId="{FDFF0716-6C85-47EC-AE29-D0C105A01906}" destId="{AAAFB00A-2CED-42EF-994F-FC738FA7D5B7}" srcOrd="5" destOrd="0" presId="urn:microsoft.com/office/officeart/2005/8/layout/orgChart1"/>
    <dgm:cxn modelId="{D7BE1658-BE5F-44C6-B7D6-0DC40ACD6E79}" type="presParOf" srcId="{AAAFB00A-2CED-42EF-994F-FC738FA7D5B7}" destId="{CD2C8272-2911-4E0A-B7DB-A6656093D55F}" srcOrd="0" destOrd="0" presId="urn:microsoft.com/office/officeart/2005/8/layout/orgChart1"/>
    <dgm:cxn modelId="{0ED7F383-3C42-4418-A6B6-2290FA187B9B}" type="presParOf" srcId="{CD2C8272-2911-4E0A-B7DB-A6656093D55F}" destId="{AAC8679B-E7FA-4178-813A-6ECF83543575}" srcOrd="0" destOrd="0" presId="urn:microsoft.com/office/officeart/2005/8/layout/orgChart1"/>
    <dgm:cxn modelId="{AFAA0B46-4845-4E18-B81C-A9F0D6766025}" type="presParOf" srcId="{CD2C8272-2911-4E0A-B7DB-A6656093D55F}" destId="{22D5ED89-279E-4DBD-8C42-9EE06DFB1C00}" srcOrd="1" destOrd="0" presId="urn:microsoft.com/office/officeart/2005/8/layout/orgChart1"/>
    <dgm:cxn modelId="{9F8E9EB0-B352-4AB1-9DDC-69F62E96FDED}" type="presParOf" srcId="{AAAFB00A-2CED-42EF-994F-FC738FA7D5B7}" destId="{B7FC53F9-03AF-4D23-954A-046B6F6DCB6F}" srcOrd="1" destOrd="0" presId="urn:microsoft.com/office/officeart/2005/8/layout/orgChart1"/>
    <dgm:cxn modelId="{80F3A93F-7DE6-4B38-8EC0-A89DC9A7FE62}" type="presParOf" srcId="{AAAFB00A-2CED-42EF-994F-FC738FA7D5B7}" destId="{ED30E68F-A975-423C-A7CB-6EBC81C48726}" srcOrd="2" destOrd="0" presId="urn:microsoft.com/office/officeart/2005/8/layout/orgChart1"/>
    <dgm:cxn modelId="{68253F6A-1BCD-4288-AD78-4CCBA6782735}" type="presParOf" srcId="{FDFF0716-6C85-47EC-AE29-D0C105A01906}" destId="{9E1DDD38-5907-48C7-96CA-07A4662BA8B3}" srcOrd="6" destOrd="0" presId="urn:microsoft.com/office/officeart/2005/8/layout/orgChart1"/>
    <dgm:cxn modelId="{3CF4CA5A-19C5-448A-AED7-8EC18DF2DF91}" type="presParOf" srcId="{FDFF0716-6C85-47EC-AE29-D0C105A01906}" destId="{A2BD7655-5B6F-4491-9694-FB16744FBAD1}" srcOrd="7" destOrd="0" presId="urn:microsoft.com/office/officeart/2005/8/layout/orgChart1"/>
    <dgm:cxn modelId="{7DDBDD1D-260C-44D5-B722-A33E37CD6976}" type="presParOf" srcId="{A2BD7655-5B6F-4491-9694-FB16744FBAD1}" destId="{DBB9B0B3-5B74-4B4E-A65A-6A9EC2868ECF}" srcOrd="0" destOrd="0" presId="urn:microsoft.com/office/officeart/2005/8/layout/orgChart1"/>
    <dgm:cxn modelId="{A32F0FB8-8A13-490F-BA3B-553216DB0D69}" type="presParOf" srcId="{DBB9B0B3-5B74-4B4E-A65A-6A9EC2868ECF}" destId="{1CE3552B-BFD3-4330-B436-E244A3C495B4}" srcOrd="0" destOrd="0" presId="urn:microsoft.com/office/officeart/2005/8/layout/orgChart1"/>
    <dgm:cxn modelId="{86CA7356-0AB4-4E15-A165-483463A11313}" type="presParOf" srcId="{DBB9B0B3-5B74-4B4E-A65A-6A9EC2868ECF}" destId="{548986E9-E66D-4F14-BBA6-59911A31B19B}" srcOrd="1" destOrd="0" presId="urn:microsoft.com/office/officeart/2005/8/layout/orgChart1"/>
    <dgm:cxn modelId="{3EBFA34D-BA8A-4426-ADD6-2D90985FA1A6}" type="presParOf" srcId="{A2BD7655-5B6F-4491-9694-FB16744FBAD1}" destId="{27BD56EB-29E5-41AB-B7E2-337A7D653FB3}" srcOrd="1" destOrd="0" presId="urn:microsoft.com/office/officeart/2005/8/layout/orgChart1"/>
    <dgm:cxn modelId="{AEFBE67C-9E54-487E-A2CF-7B2DF3AE6320}" type="presParOf" srcId="{A2BD7655-5B6F-4491-9694-FB16744FBAD1}" destId="{6499AF3E-1C2B-4677-964F-E23B80FE24DD}" srcOrd="2" destOrd="0" presId="urn:microsoft.com/office/officeart/2005/8/layout/orgChart1"/>
    <dgm:cxn modelId="{161284DD-FA9E-4E93-B766-D4BB55C663B5}" type="presParOf" srcId="{FDFF0716-6C85-47EC-AE29-D0C105A01906}" destId="{1CFFA3B2-636E-4BFC-8AD9-76B57FB078B6}" srcOrd="8" destOrd="0" presId="urn:microsoft.com/office/officeart/2005/8/layout/orgChart1"/>
    <dgm:cxn modelId="{C2202BA6-8AAD-4D01-B3D3-D69A06F0B249}" type="presParOf" srcId="{FDFF0716-6C85-47EC-AE29-D0C105A01906}" destId="{45E46A32-715D-4017-AE45-84FB0200192C}" srcOrd="9" destOrd="0" presId="urn:microsoft.com/office/officeart/2005/8/layout/orgChart1"/>
    <dgm:cxn modelId="{7BD9B80C-B13D-4715-B86C-CCC45C71C41E}" type="presParOf" srcId="{45E46A32-715D-4017-AE45-84FB0200192C}" destId="{6C167F9F-AC17-4D1C-B81E-C3AF9484D1F5}" srcOrd="0" destOrd="0" presId="urn:microsoft.com/office/officeart/2005/8/layout/orgChart1"/>
    <dgm:cxn modelId="{2BC9A30F-0B74-4946-B09F-365E2BD87E59}" type="presParOf" srcId="{6C167F9F-AC17-4D1C-B81E-C3AF9484D1F5}" destId="{1445D34A-8007-40DC-ACE9-FD70603664CA}" srcOrd="0" destOrd="0" presId="urn:microsoft.com/office/officeart/2005/8/layout/orgChart1"/>
    <dgm:cxn modelId="{9E29378A-84D4-41E5-83EF-859D00DF3273}" type="presParOf" srcId="{6C167F9F-AC17-4D1C-B81E-C3AF9484D1F5}" destId="{98448B3B-6D2C-46C1-A0BE-3F34BA954068}" srcOrd="1" destOrd="0" presId="urn:microsoft.com/office/officeart/2005/8/layout/orgChart1"/>
    <dgm:cxn modelId="{F464BF82-C38F-4F5B-B7A3-3A3213F59913}" type="presParOf" srcId="{45E46A32-715D-4017-AE45-84FB0200192C}" destId="{432B396B-AF0A-44CA-99C1-4E1340029C14}" srcOrd="1" destOrd="0" presId="urn:microsoft.com/office/officeart/2005/8/layout/orgChart1"/>
    <dgm:cxn modelId="{2D265954-8325-448C-8A31-F1D0293E1E81}" type="presParOf" srcId="{45E46A32-715D-4017-AE45-84FB0200192C}" destId="{D79B3683-64C6-45C0-B937-290C6FA8DA66}" srcOrd="2" destOrd="0" presId="urn:microsoft.com/office/officeart/2005/8/layout/orgChart1"/>
    <dgm:cxn modelId="{AB5C8069-EE8E-42BB-80A0-E8973E0ED422}" type="presParOf" srcId="{2A62B571-F9D3-4004-970C-2964AB293AD0}" destId="{42C8B103-213F-43D2-BFC3-8A3415563A19}" srcOrd="2" destOrd="0" presId="urn:microsoft.com/office/officeart/2005/8/layout/orgChart1"/>
    <dgm:cxn modelId="{2CDD6750-C3EE-4785-ABD5-B5B42A26B3DF}" type="presParOf" srcId="{5F099261-452E-4AF2-B7BF-B895475182E3}" destId="{97FC142C-BFCB-477E-8688-9946A577B646}" srcOrd="2" destOrd="0" presId="urn:microsoft.com/office/officeart/2005/8/layout/orgChart1"/>
    <dgm:cxn modelId="{8AA53215-1AC6-488E-87D0-72DD0EC890CF}" type="presParOf" srcId="{5F099261-452E-4AF2-B7BF-B895475182E3}" destId="{B2B723AB-0342-4F8C-B6D7-DDB4EB3139E2}" srcOrd="3" destOrd="0" presId="urn:microsoft.com/office/officeart/2005/8/layout/orgChart1"/>
    <dgm:cxn modelId="{D4BEB5A6-F647-4D68-BDDD-029624AE63F4}" type="presParOf" srcId="{B2B723AB-0342-4F8C-B6D7-DDB4EB3139E2}" destId="{CDBB4057-5050-4338-8626-2F1D8FE86580}" srcOrd="0" destOrd="0" presId="urn:microsoft.com/office/officeart/2005/8/layout/orgChart1"/>
    <dgm:cxn modelId="{513D0421-552E-4BA3-95ED-BCF80564FEB0}" type="presParOf" srcId="{CDBB4057-5050-4338-8626-2F1D8FE86580}" destId="{5633AD70-F929-400D-BEBB-E9B74D8EBF1A}" srcOrd="0" destOrd="0" presId="urn:microsoft.com/office/officeart/2005/8/layout/orgChart1"/>
    <dgm:cxn modelId="{077141B2-BE97-4AF6-9C4A-0088A874B492}" type="presParOf" srcId="{CDBB4057-5050-4338-8626-2F1D8FE86580}" destId="{B473BE37-0C5E-43ED-93B5-DE1D7A6DE2BE}" srcOrd="1" destOrd="0" presId="urn:microsoft.com/office/officeart/2005/8/layout/orgChart1"/>
    <dgm:cxn modelId="{C0705FCC-6D57-45E7-8D58-AB40D78BF96E}" type="presParOf" srcId="{B2B723AB-0342-4F8C-B6D7-DDB4EB3139E2}" destId="{79BFE118-3E2B-4A8A-9CF0-2A0FC5FD8269}" srcOrd="1" destOrd="0" presId="urn:microsoft.com/office/officeart/2005/8/layout/orgChart1"/>
    <dgm:cxn modelId="{1901B605-399C-4E0D-9A48-E3A4D46B8A0B}" type="presParOf" srcId="{B2B723AB-0342-4F8C-B6D7-DDB4EB3139E2}" destId="{9425A352-6C31-46A7-9731-6458AA9E2D51}" srcOrd="2" destOrd="0" presId="urn:microsoft.com/office/officeart/2005/8/layout/orgChart1"/>
    <dgm:cxn modelId="{C7FCC5D9-1EB9-4EDC-BF90-1AA264FAA121}" type="presParOf" srcId="{5F099261-452E-4AF2-B7BF-B895475182E3}" destId="{E7E2379C-DEC3-4720-8AD3-8BC4FBB7E36D}" srcOrd="4" destOrd="0" presId="urn:microsoft.com/office/officeart/2005/8/layout/orgChart1"/>
    <dgm:cxn modelId="{6AF4260D-89DF-4D78-B7F7-FED977E306EF}" type="presParOf" srcId="{5F099261-452E-4AF2-B7BF-B895475182E3}" destId="{1EB5908B-C9CF-4B54-9AB6-A902CA003970}" srcOrd="5" destOrd="0" presId="urn:microsoft.com/office/officeart/2005/8/layout/orgChart1"/>
    <dgm:cxn modelId="{75205347-74B2-461B-B1C2-C88864B21570}" type="presParOf" srcId="{1EB5908B-C9CF-4B54-9AB6-A902CA003970}" destId="{053C368E-10B2-4ABA-BA4F-3620420AB918}" srcOrd="0" destOrd="0" presId="urn:microsoft.com/office/officeart/2005/8/layout/orgChart1"/>
    <dgm:cxn modelId="{5023CB9F-BABC-4D96-A0AD-CEA7EE3EB89C}" type="presParOf" srcId="{053C368E-10B2-4ABA-BA4F-3620420AB918}" destId="{E4CA55B3-80D3-4454-9968-EAFC1A97D87E}" srcOrd="0" destOrd="0" presId="urn:microsoft.com/office/officeart/2005/8/layout/orgChart1"/>
    <dgm:cxn modelId="{81BB1A1C-918E-4654-A237-22F9B1D30327}" type="presParOf" srcId="{053C368E-10B2-4ABA-BA4F-3620420AB918}" destId="{A80114D2-F909-44C5-98F1-E436A6E8B1A3}" srcOrd="1" destOrd="0" presId="urn:microsoft.com/office/officeart/2005/8/layout/orgChart1"/>
    <dgm:cxn modelId="{83B54154-186A-4A8F-8F48-63E8C805E2AB}" type="presParOf" srcId="{1EB5908B-C9CF-4B54-9AB6-A902CA003970}" destId="{D52D0D8E-2862-4E0E-9EDB-91002771B77C}" srcOrd="1" destOrd="0" presId="urn:microsoft.com/office/officeart/2005/8/layout/orgChart1"/>
    <dgm:cxn modelId="{A5ACBD31-FED0-43C3-9BFB-C28BB937BC5C}" type="presParOf" srcId="{1EB5908B-C9CF-4B54-9AB6-A902CA003970}" destId="{0D4E7FD7-5E60-457E-97BB-ED7B58728142}" srcOrd="2" destOrd="0" presId="urn:microsoft.com/office/officeart/2005/8/layout/orgChart1"/>
    <dgm:cxn modelId="{9A847A06-B901-4612-8199-39079374228A}" type="presParOf" srcId="{40F8A957-FB73-4C13-8EF5-FFB175E34873}" destId="{06B698F6-ACD0-457C-A039-9C26ECF60320}" srcOrd="2" destOrd="0" presId="urn:microsoft.com/office/officeart/2005/8/layout/orgChart1"/>
    <dgm:cxn modelId="{F177D410-029A-4AF1-AA6B-3D671E049CBC}" type="presParOf" srcId="{06B698F6-ACD0-457C-A039-9C26ECF60320}" destId="{6F262390-5A1D-4734-8384-D473976570A6}" srcOrd="0" destOrd="0" presId="urn:microsoft.com/office/officeart/2005/8/layout/orgChart1"/>
    <dgm:cxn modelId="{A2C410CF-1608-4F77-9EF5-067451B00274}" type="presParOf" srcId="{06B698F6-ACD0-457C-A039-9C26ECF60320}" destId="{9A371E1E-8C91-4DCC-A71F-9EA1BD70137D}" srcOrd="1" destOrd="0" presId="urn:microsoft.com/office/officeart/2005/8/layout/orgChart1"/>
    <dgm:cxn modelId="{E6093FE1-D41E-4C17-B0D8-A8D9DFD198B7}" type="presParOf" srcId="{9A371E1E-8C91-4DCC-A71F-9EA1BD70137D}" destId="{D4B2C2F9-0635-41EB-816A-695A24F48F38}" srcOrd="0" destOrd="0" presId="urn:microsoft.com/office/officeart/2005/8/layout/orgChart1"/>
    <dgm:cxn modelId="{F2C033CF-4967-488E-9369-A3B92B7B4D39}" type="presParOf" srcId="{D4B2C2F9-0635-41EB-816A-695A24F48F38}" destId="{A60B25CE-3A6F-489F-A85C-922C390A61DD}" srcOrd="0" destOrd="0" presId="urn:microsoft.com/office/officeart/2005/8/layout/orgChart1"/>
    <dgm:cxn modelId="{E7BC9DB8-10DF-4A88-B4CB-EC1F1E33B026}" type="presParOf" srcId="{D4B2C2F9-0635-41EB-816A-695A24F48F38}" destId="{050B284C-AF11-4952-A8CE-BAB50F4C8010}" srcOrd="1" destOrd="0" presId="urn:microsoft.com/office/officeart/2005/8/layout/orgChart1"/>
    <dgm:cxn modelId="{79D1E4B2-18DA-49D5-87F3-7070CE235C96}" type="presParOf" srcId="{9A371E1E-8C91-4DCC-A71F-9EA1BD70137D}" destId="{62159104-1D68-4018-8558-BB315462ABC0}" srcOrd="1" destOrd="0" presId="urn:microsoft.com/office/officeart/2005/8/layout/orgChart1"/>
    <dgm:cxn modelId="{36FACD18-547C-4AF9-A904-3F1EF08708A0}" type="presParOf" srcId="{9A371E1E-8C91-4DCC-A71F-9EA1BD70137D}" destId="{EED3A3C7-8B12-4DC4-83DA-59E50B0C574B}"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959294B-12A1-4581-AC35-650F4508F418}" type="doc">
      <dgm:prSet loTypeId="urn:microsoft.com/office/officeart/2005/8/layout/orgChart1" loCatId="hierarchy" qsTypeId="urn:microsoft.com/office/officeart/2005/8/quickstyle/simple1" qsCatId="simple" csTypeId="urn:microsoft.com/office/officeart/2005/8/colors/accent1_2" csCatId="accent1" phldr="1"/>
      <dgm:spPr/>
    </dgm:pt>
    <dgm:pt modelId="{B77A2AA0-4413-44AB-BA0D-2E533325DBCB}">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dirty="0" smtClean="0">
              <a:ln>
                <a:noFill/>
              </a:ln>
              <a:solidFill>
                <a:schemeClr val="tx1"/>
              </a:solidFill>
              <a:effectLst/>
              <a:latin typeface="Arial" charset="0"/>
              <a:cs typeface="Arial" charset="0"/>
            </a:rPr>
            <a:t>Parks Director </a:t>
          </a:r>
        </a:p>
      </dgm:t>
    </dgm:pt>
    <dgm:pt modelId="{1D6E5C47-0D62-4B50-92EB-01046447956D}" type="parTrans" cxnId="{1363F825-AB23-4455-83F2-5D7AFFAE8D98}">
      <dgm:prSet/>
      <dgm:spPr/>
      <dgm:t>
        <a:bodyPr/>
        <a:lstStyle/>
        <a:p>
          <a:endParaRPr lang="en-US"/>
        </a:p>
      </dgm:t>
    </dgm:pt>
    <dgm:pt modelId="{4C8D0E78-89BE-4E5C-A1A3-AB3D8742D1D9}" type="sibTrans" cxnId="{1363F825-AB23-4455-83F2-5D7AFFAE8D98}">
      <dgm:prSet/>
      <dgm:spPr/>
      <dgm:t>
        <a:bodyPr/>
        <a:lstStyle/>
        <a:p>
          <a:endParaRPr lang="en-US"/>
        </a:p>
      </dgm:t>
    </dgm:pt>
    <dgm:pt modelId="{E0860F2E-8286-4093-8FD7-367057E5DF6E}" type="asst">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dirty="0" smtClean="0">
              <a:ln>
                <a:noFill/>
              </a:ln>
              <a:solidFill>
                <a:schemeClr val="tx1"/>
              </a:solidFill>
              <a:effectLst/>
              <a:latin typeface="Arial" charset="0"/>
              <a:cs typeface="Arial" charset="0"/>
            </a:rPr>
            <a:t>Executive Assistant </a:t>
          </a:r>
        </a:p>
      </dgm:t>
    </dgm:pt>
    <dgm:pt modelId="{5089AE3D-09F2-4BC5-9527-72AF48DC97E3}" type="parTrans" cxnId="{21197995-E35B-47F3-8AF4-6D1F7540483C}">
      <dgm:prSet/>
      <dgm:spPr/>
      <dgm:t>
        <a:bodyPr/>
        <a:lstStyle/>
        <a:p>
          <a:endParaRPr lang="en-US"/>
        </a:p>
      </dgm:t>
    </dgm:pt>
    <dgm:pt modelId="{4B10FBEE-B458-448F-81F7-502654C2DD3F}" type="sibTrans" cxnId="{21197995-E35B-47F3-8AF4-6D1F7540483C}">
      <dgm:prSet/>
      <dgm:spPr/>
      <dgm:t>
        <a:bodyPr/>
        <a:lstStyle/>
        <a:p>
          <a:endParaRPr lang="en-US"/>
        </a:p>
      </dgm:t>
    </dgm:pt>
    <dgm:pt modelId="{5AC55F57-AB06-4251-8DF2-0E501176F8B5}">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dirty="0" smtClean="0">
              <a:ln>
                <a:noFill/>
              </a:ln>
              <a:solidFill>
                <a:schemeClr val="tx1"/>
              </a:solidFill>
              <a:effectLst/>
              <a:latin typeface="Arial" charset="0"/>
              <a:cs typeface="Arial" charset="0"/>
            </a:rPr>
            <a:t>Deputy Director </a:t>
          </a:r>
        </a:p>
      </dgm:t>
    </dgm:pt>
    <dgm:pt modelId="{90340926-3A9E-4298-8CF6-89829BCE71D7}" type="parTrans" cxnId="{16B4EB02-F997-463A-8E00-7687D44586B2}">
      <dgm:prSet/>
      <dgm:spPr/>
      <dgm:t>
        <a:bodyPr/>
        <a:lstStyle/>
        <a:p>
          <a:endParaRPr lang="en-US"/>
        </a:p>
      </dgm:t>
    </dgm:pt>
    <dgm:pt modelId="{993F34D7-2398-453A-A0B4-02EDC6C51256}" type="sibTrans" cxnId="{16B4EB02-F997-463A-8E00-7687D44586B2}">
      <dgm:prSet/>
      <dgm:spPr/>
      <dgm:t>
        <a:bodyPr/>
        <a:lstStyle/>
        <a:p>
          <a:endParaRPr lang="en-US"/>
        </a:p>
      </dgm:t>
    </dgm:pt>
    <dgm:pt modelId="{34731B2F-F703-4622-A472-B052212812FE}">
      <dgm:prSet/>
      <dgm:spPr/>
      <dgm:t>
        <a:bodyPr/>
        <a:lstStyle/>
        <a:p>
          <a:r>
            <a:rPr lang="en-US" b="0" dirty="0" smtClean="0">
              <a:solidFill>
                <a:schemeClr val="tx1"/>
              </a:solidFill>
            </a:rPr>
            <a:t>Assistant Director/</a:t>
          </a:r>
        </a:p>
        <a:p>
          <a:r>
            <a:rPr lang="en-US" b="0" dirty="0" smtClean="0">
              <a:solidFill>
                <a:schemeClr val="tx1"/>
              </a:solidFill>
            </a:rPr>
            <a:t>Chief of Recreation</a:t>
          </a:r>
          <a:endParaRPr lang="en-US" b="0" dirty="0">
            <a:solidFill>
              <a:schemeClr val="tx1"/>
            </a:solidFill>
          </a:endParaRPr>
        </a:p>
      </dgm:t>
    </dgm:pt>
    <dgm:pt modelId="{65DEC28C-545A-4F6E-B481-D11E8FC78295}" type="parTrans" cxnId="{72B0198A-E48D-4664-B745-2D078C78FA3F}">
      <dgm:prSet/>
      <dgm:spPr/>
      <dgm:t>
        <a:bodyPr/>
        <a:lstStyle/>
        <a:p>
          <a:endParaRPr lang="en-US"/>
        </a:p>
      </dgm:t>
    </dgm:pt>
    <dgm:pt modelId="{4C912178-449A-42CE-A1EE-EB918C4F84B2}" type="sibTrans" cxnId="{72B0198A-E48D-4664-B745-2D078C78FA3F}">
      <dgm:prSet/>
      <dgm:spPr/>
      <dgm:t>
        <a:bodyPr/>
        <a:lstStyle/>
        <a:p>
          <a:endParaRPr lang="en-US"/>
        </a:p>
      </dgm:t>
    </dgm:pt>
    <dgm:pt modelId="{241BB2B1-C803-43E3-B3DC-BB093B71A8FB}">
      <dgm:prSet/>
      <dgm:spPr/>
      <dgm:t>
        <a:bodyPr/>
        <a:lstStyle/>
        <a:p>
          <a:r>
            <a:rPr lang="en-US" b="0" dirty="0" smtClean="0">
              <a:solidFill>
                <a:schemeClr val="tx1">
                  <a:lumMod val="85000"/>
                  <a:lumOff val="15000"/>
                </a:schemeClr>
              </a:solidFill>
            </a:rPr>
            <a:t>Assistant Director for Visitor Services &amp; Programming</a:t>
          </a:r>
          <a:endParaRPr lang="en-US" dirty="0"/>
        </a:p>
      </dgm:t>
    </dgm:pt>
    <dgm:pt modelId="{779742C9-78F4-4A6E-BE9D-8AD675D879B1}" type="parTrans" cxnId="{569CB1D9-9AEF-488F-BBB2-0C520F9CD360}">
      <dgm:prSet/>
      <dgm:spPr/>
      <dgm:t>
        <a:bodyPr/>
        <a:lstStyle/>
        <a:p>
          <a:endParaRPr lang="en-US"/>
        </a:p>
      </dgm:t>
    </dgm:pt>
    <dgm:pt modelId="{7DB615BD-BD7F-48A5-B1C3-2E5B0B81E289}" type="sibTrans" cxnId="{569CB1D9-9AEF-488F-BBB2-0C520F9CD360}">
      <dgm:prSet/>
      <dgm:spPr/>
      <dgm:t>
        <a:bodyPr/>
        <a:lstStyle/>
        <a:p>
          <a:endParaRPr lang="en-US"/>
        </a:p>
      </dgm:t>
    </dgm:pt>
    <dgm:pt modelId="{373D5BBE-52F9-4BD2-9893-02607050EF5B}">
      <dgm:prSet/>
      <dgm:spPr/>
      <dgm:t>
        <a:bodyPr/>
        <a:lstStyle/>
        <a:p>
          <a:r>
            <a:rPr lang="en-US" b="0" dirty="0" smtClean="0">
              <a:solidFill>
                <a:schemeClr val="tx1"/>
              </a:solidFill>
            </a:rPr>
            <a:t>Interpretive Services</a:t>
          </a:r>
          <a:r>
            <a:rPr lang="en-US" b="1" dirty="0" smtClean="0">
              <a:solidFill>
                <a:schemeClr val="tx1"/>
              </a:solidFill>
            </a:rPr>
            <a:t> </a:t>
          </a:r>
          <a:endParaRPr lang="en-US" b="1" dirty="0">
            <a:solidFill>
              <a:schemeClr val="tx1"/>
            </a:solidFill>
          </a:endParaRPr>
        </a:p>
      </dgm:t>
    </dgm:pt>
    <dgm:pt modelId="{E4CFAC47-7EF8-4A0B-9F80-F0DB60AF14CC}" type="parTrans" cxnId="{1B174EE7-D191-454D-967B-7FF4DC688EDD}">
      <dgm:prSet/>
      <dgm:spPr/>
      <dgm:t>
        <a:bodyPr/>
        <a:lstStyle/>
        <a:p>
          <a:endParaRPr lang="en-US"/>
        </a:p>
      </dgm:t>
    </dgm:pt>
    <dgm:pt modelId="{A2CE6B72-94DA-4004-BA8B-75B4E9D866EA}" type="sibTrans" cxnId="{1B174EE7-D191-454D-967B-7FF4DC688EDD}">
      <dgm:prSet/>
      <dgm:spPr/>
      <dgm:t>
        <a:bodyPr/>
        <a:lstStyle/>
        <a:p>
          <a:endParaRPr lang="en-US"/>
        </a:p>
      </dgm:t>
    </dgm:pt>
    <dgm:pt modelId="{D7DA2D8F-0B46-4A1A-8887-B1A757723212}">
      <dgm:prSet/>
      <dgm:spPr/>
      <dgm:t>
        <a:bodyPr/>
        <a:lstStyle/>
        <a:p>
          <a:r>
            <a:rPr lang="en-US" dirty="0" smtClean="0">
              <a:solidFill>
                <a:schemeClr val="tx1"/>
              </a:solidFill>
            </a:rPr>
            <a:t>Recreational Use Permits</a:t>
          </a:r>
        </a:p>
        <a:p>
          <a:r>
            <a:rPr lang="en-US" dirty="0" smtClean="0">
              <a:solidFill>
                <a:schemeClr val="tx1"/>
              </a:solidFill>
            </a:rPr>
            <a:t>( rinks/ ball fields)</a:t>
          </a:r>
          <a:endParaRPr lang="en-US" dirty="0">
            <a:solidFill>
              <a:schemeClr val="tx1"/>
            </a:solidFill>
          </a:endParaRPr>
        </a:p>
      </dgm:t>
    </dgm:pt>
    <dgm:pt modelId="{74EDE041-987B-471F-8F62-E056B8D2E3F6}" type="parTrans" cxnId="{D80373C3-955C-4627-B3B7-E6E732640B01}">
      <dgm:prSet/>
      <dgm:spPr/>
      <dgm:t>
        <a:bodyPr/>
        <a:lstStyle/>
        <a:p>
          <a:endParaRPr lang="en-US"/>
        </a:p>
      </dgm:t>
    </dgm:pt>
    <dgm:pt modelId="{EC313D14-4AD1-42AA-9EBA-4AFE6794FD5B}" type="sibTrans" cxnId="{D80373C3-955C-4627-B3B7-E6E732640B01}">
      <dgm:prSet/>
      <dgm:spPr/>
      <dgm:t>
        <a:bodyPr/>
        <a:lstStyle/>
        <a:p>
          <a:endParaRPr lang="en-US"/>
        </a:p>
      </dgm:t>
    </dgm:pt>
    <dgm:pt modelId="{6B8D9B46-31D3-4A64-925C-7D067EC4E650}">
      <dgm:prSet/>
      <dgm:spPr/>
      <dgm:t>
        <a:bodyPr/>
        <a:lstStyle/>
        <a:p>
          <a:r>
            <a:rPr lang="en-US" dirty="0" smtClean="0">
              <a:solidFill>
                <a:schemeClr val="tx1"/>
              </a:solidFill>
            </a:rPr>
            <a:t>Statewide Program Initiatives</a:t>
          </a:r>
          <a:endParaRPr lang="en-US" dirty="0">
            <a:solidFill>
              <a:schemeClr val="tx1"/>
            </a:solidFill>
          </a:endParaRPr>
        </a:p>
      </dgm:t>
    </dgm:pt>
    <dgm:pt modelId="{B1BF04B3-C58F-4033-83CB-6D4C1F760410}" type="parTrans" cxnId="{F79E99D3-8DB5-405E-BF77-D0D11D1482D1}">
      <dgm:prSet/>
      <dgm:spPr/>
      <dgm:t>
        <a:bodyPr/>
        <a:lstStyle/>
        <a:p>
          <a:endParaRPr lang="en-US"/>
        </a:p>
      </dgm:t>
    </dgm:pt>
    <dgm:pt modelId="{39E83D64-5C12-4BA5-B295-87B94CDA2331}" type="sibTrans" cxnId="{F79E99D3-8DB5-405E-BF77-D0D11D1482D1}">
      <dgm:prSet/>
      <dgm:spPr/>
      <dgm:t>
        <a:bodyPr/>
        <a:lstStyle/>
        <a:p>
          <a:endParaRPr lang="en-US"/>
        </a:p>
      </dgm:t>
    </dgm:pt>
    <dgm:pt modelId="{C02CD2BD-0FB4-4FAA-922E-313832206B81}">
      <dgm:prSet/>
      <dgm:spPr/>
      <dgm:t>
        <a:bodyPr/>
        <a:lstStyle/>
        <a:p>
          <a:r>
            <a:rPr lang="en-US" dirty="0" smtClean="0">
              <a:solidFill>
                <a:schemeClr val="tx1"/>
              </a:solidFill>
            </a:rPr>
            <a:t>America’s State Parks Initiatives</a:t>
          </a:r>
          <a:endParaRPr lang="en-US" dirty="0">
            <a:solidFill>
              <a:schemeClr val="tx1"/>
            </a:solidFill>
          </a:endParaRPr>
        </a:p>
      </dgm:t>
    </dgm:pt>
    <dgm:pt modelId="{55FD6133-00A0-43FE-98A1-80D97F84F934}" type="parTrans" cxnId="{22F3A9AA-BC88-4479-AE80-22C3093EA2FE}">
      <dgm:prSet/>
      <dgm:spPr/>
      <dgm:t>
        <a:bodyPr/>
        <a:lstStyle/>
        <a:p>
          <a:endParaRPr lang="en-US"/>
        </a:p>
      </dgm:t>
    </dgm:pt>
    <dgm:pt modelId="{59B6130D-D2A9-4B19-82E5-E91ADF5287FF}" type="sibTrans" cxnId="{22F3A9AA-BC88-4479-AE80-22C3093EA2FE}">
      <dgm:prSet/>
      <dgm:spPr/>
      <dgm:t>
        <a:bodyPr/>
        <a:lstStyle/>
        <a:p>
          <a:endParaRPr lang="en-US"/>
        </a:p>
      </dgm:t>
    </dgm:pt>
    <dgm:pt modelId="{D4F193FA-C20A-4F64-9B3D-75D0F8B1FF30}">
      <dgm:prSet/>
      <dgm:spPr/>
      <dgm:t>
        <a:bodyPr/>
        <a:lstStyle/>
        <a:p>
          <a:r>
            <a:rPr lang="en-US" dirty="0" smtClean="0">
              <a:solidFill>
                <a:schemeClr val="tx1"/>
              </a:solidFill>
            </a:rPr>
            <a:t>Electronic  Media </a:t>
          </a:r>
          <a:r>
            <a:rPr lang="en-US" dirty="0" smtClean="0"/>
            <a:t>  </a:t>
          </a:r>
          <a:endParaRPr lang="en-US" dirty="0"/>
        </a:p>
      </dgm:t>
    </dgm:pt>
    <dgm:pt modelId="{5F6EBC55-92FF-4083-9C4E-B9EDF0747D19}" type="parTrans" cxnId="{38F9C3A4-6122-456A-90EE-FC17AEC1E104}">
      <dgm:prSet/>
      <dgm:spPr/>
      <dgm:t>
        <a:bodyPr/>
        <a:lstStyle/>
        <a:p>
          <a:endParaRPr lang="en-US"/>
        </a:p>
      </dgm:t>
    </dgm:pt>
    <dgm:pt modelId="{23BF67CA-951F-44D9-A564-B591AA9141E7}" type="sibTrans" cxnId="{38F9C3A4-6122-456A-90EE-FC17AEC1E104}">
      <dgm:prSet/>
      <dgm:spPr/>
      <dgm:t>
        <a:bodyPr/>
        <a:lstStyle/>
        <a:p>
          <a:endParaRPr lang="en-US"/>
        </a:p>
      </dgm:t>
    </dgm:pt>
    <dgm:pt modelId="{4F432A14-5D0A-482C-A2BE-A8D43A4CC03E}">
      <dgm:prSet/>
      <dgm:spPr/>
      <dgm:t>
        <a:bodyPr/>
        <a:lstStyle/>
        <a:p>
          <a:r>
            <a:rPr lang="en-US" b="1" dirty="0" smtClean="0">
              <a:solidFill>
                <a:schemeClr val="tx1"/>
              </a:solidFill>
            </a:rPr>
            <a:t>Golf Courses </a:t>
          </a:r>
          <a:endParaRPr lang="en-US" b="1" dirty="0">
            <a:solidFill>
              <a:schemeClr val="tx1"/>
            </a:solidFill>
          </a:endParaRPr>
        </a:p>
      </dgm:t>
    </dgm:pt>
    <dgm:pt modelId="{679B7499-0324-4C7B-B345-CB9E6B122439}" type="parTrans" cxnId="{D9E40B2E-4684-4AC0-8716-BBFD56C65DA6}">
      <dgm:prSet/>
      <dgm:spPr/>
      <dgm:t>
        <a:bodyPr/>
        <a:lstStyle/>
        <a:p>
          <a:endParaRPr lang="en-US"/>
        </a:p>
      </dgm:t>
    </dgm:pt>
    <dgm:pt modelId="{68A491EE-9C9B-4B14-BA43-70428AE1E369}" type="sibTrans" cxnId="{D9E40B2E-4684-4AC0-8716-BBFD56C65DA6}">
      <dgm:prSet/>
      <dgm:spPr/>
      <dgm:t>
        <a:bodyPr/>
        <a:lstStyle/>
        <a:p>
          <a:endParaRPr lang="en-US"/>
        </a:p>
      </dgm:t>
    </dgm:pt>
    <dgm:pt modelId="{CDF6DD20-4E78-4396-9090-87FCE5F8E55A}" type="pres">
      <dgm:prSet presAssocID="{C959294B-12A1-4581-AC35-650F4508F418}" presName="hierChild1" presStyleCnt="0">
        <dgm:presLayoutVars>
          <dgm:orgChart val="1"/>
          <dgm:chPref val="1"/>
          <dgm:dir/>
          <dgm:animOne val="branch"/>
          <dgm:animLvl val="lvl"/>
          <dgm:resizeHandles/>
        </dgm:presLayoutVars>
      </dgm:prSet>
      <dgm:spPr/>
    </dgm:pt>
    <dgm:pt modelId="{40F8A957-FB73-4C13-8EF5-FFB175E34873}" type="pres">
      <dgm:prSet presAssocID="{B77A2AA0-4413-44AB-BA0D-2E533325DBCB}" presName="hierRoot1" presStyleCnt="0">
        <dgm:presLayoutVars>
          <dgm:hierBranch/>
        </dgm:presLayoutVars>
      </dgm:prSet>
      <dgm:spPr/>
    </dgm:pt>
    <dgm:pt modelId="{359B82CF-F76B-41EB-9996-AB717F3DB9CC}" type="pres">
      <dgm:prSet presAssocID="{B77A2AA0-4413-44AB-BA0D-2E533325DBCB}" presName="rootComposite1" presStyleCnt="0"/>
      <dgm:spPr/>
    </dgm:pt>
    <dgm:pt modelId="{9644ECD0-36B0-49D9-A7C4-BD9233A86EFE}" type="pres">
      <dgm:prSet presAssocID="{B77A2AA0-4413-44AB-BA0D-2E533325DBCB}" presName="rootText1" presStyleLbl="node0" presStyleIdx="0" presStyleCnt="1">
        <dgm:presLayoutVars>
          <dgm:chPref val="3"/>
        </dgm:presLayoutVars>
      </dgm:prSet>
      <dgm:spPr/>
      <dgm:t>
        <a:bodyPr/>
        <a:lstStyle/>
        <a:p>
          <a:endParaRPr lang="en-US"/>
        </a:p>
      </dgm:t>
    </dgm:pt>
    <dgm:pt modelId="{9FE569CC-46A7-4004-8EB1-BDC4249BED8F}" type="pres">
      <dgm:prSet presAssocID="{B77A2AA0-4413-44AB-BA0D-2E533325DBCB}" presName="rootConnector1" presStyleLbl="node1" presStyleIdx="0" presStyleCnt="0"/>
      <dgm:spPr/>
      <dgm:t>
        <a:bodyPr/>
        <a:lstStyle/>
        <a:p>
          <a:endParaRPr lang="en-US"/>
        </a:p>
      </dgm:t>
    </dgm:pt>
    <dgm:pt modelId="{5F099261-452E-4AF2-B7BF-B895475182E3}" type="pres">
      <dgm:prSet presAssocID="{B77A2AA0-4413-44AB-BA0D-2E533325DBCB}" presName="hierChild2" presStyleCnt="0"/>
      <dgm:spPr/>
    </dgm:pt>
    <dgm:pt modelId="{37BFDDA7-3951-45E3-95CE-7E8B0CE147B6}" type="pres">
      <dgm:prSet presAssocID="{65DEC28C-545A-4F6E-B481-D11E8FC78295}" presName="Name35" presStyleLbl="parChTrans1D2" presStyleIdx="0" presStyleCnt="4"/>
      <dgm:spPr/>
      <dgm:t>
        <a:bodyPr/>
        <a:lstStyle/>
        <a:p>
          <a:endParaRPr lang="en-US"/>
        </a:p>
      </dgm:t>
    </dgm:pt>
    <dgm:pt modelId="{2A62B571-F9D3-4004-970C-2964AB293AD0}" type="pres">
      <dgm:prSet presAssocID="{34731B2F-F703-4622-A472-B052212812FE}" presName="hierRoot2" presStyleCnt="0">
        <dgm:presLayoutVars>
          <dgm:hierBranch val="init"/>
        </dgm:presLayoutVars>
      </dgm:prSet>
      <dgm:spPr/>
    </dgm:pt>
    <dgm:pt modelId="{A8235825-C04A-463B-AAB3-341D6D73DE0E}" type="pres">
      <dgm:prSet presAssocID="{34731B2F-F703-4622-A472-B052212812FE}" presName="rootComposite" presStyleCnt="0"/>
      <dgm:spPr/>
    </dgm:pt>
    <dgm:pt modelId="{369C4357-4629-4463-BCA2-EC50C9128C22}" type="pres">
      <dgm:prSet presAssocID="{34731B2F-F703-4622-A472-B052212812FE}" presName="rootText" presStyleLbl="node2" presStyleIdx="0" presStyleCnt="3">
        <dgm:presLayoutVars>
          <dgm:chPref val="3"/>
        </dgm:presLayoutVars>
      </dgm:prSet>
      <dgm:spPr/>
      <dgm:t>
        <a:bodyPr/>
        <a:lstStyle/>
        <a:p>
          <a:endParaRPr lang="en-US"/>
        </a:p>
      </dgm:t>
    </dgm:pt>
    <dgm:pt modelId="{DA56943A-028B-4A7F-876E-2F0CC9095FD2}" type="pres">
      <dgm:prSet presAssocID="{34731B2F-F703-4622-A472-B052212812FE}" presName="rootConnector" presStyleLbl="node2" presStyleIdx="0" presStyleCnt="3"/>
      <dgm:spPr/>
      <dgm:t>
        <a:bodyPr/>
        <a:lstStyle/>
        <a:p>
          <a:endParaRPr lang="en-US"/>
        </a:p>
      </dgm:t>
    </dgm:pt>
    <dgm:pt modelId="{FDFF0716-6C85-47EC-AE29-D0C105A01906}" type="pres">
      <dgm:prSet presAssocID="{34731B2F-F703-4622-A472-B052212812FE}" presName="hierChild4" presStyleCnt="0"/>
      <dgm:spPr/>
    </dgm:pt>
    <dgm:pt modelId="{42C8B103-213F-43D2-BFC3-8A3415563A19}" type="pres">
      <dgm:prSet presAssocID="{34731B2F-F703-4622-A472-B052212812FE}" presName="hierChild5" presStyleCnt="0"/>
      <dgm:spPr/>
    </dgm:pt>
    <dgm:pt modelId="{97FC142C-BFCB-477E-8688-9946A577B646}" type="pres">
      <dgm:prSet presAssocID="{90340926-3A9E-4298-8CF6-89829BCE71D7}" presName="Name35" presStyleLbl="parChTrans1D2" presStyleIdx="1" presStyleCnt="4"/>
      <dgm:spPr/>
      <dgm:t>
        <a:bodyPr/>
        <a:lstStyle/>
        <a:p>
          <a:endParaRPr lang="en-US"/>
        </a:p>
      </dgm:t>
    </dgm:pt>
    <dgm:pt modelId="{B2B723AB-0342-4F8C-B6D7-DDB4EB3139E2}" type="pres">
      <dgm:prSet presAssocID="{5AC55F57-AB06-4251-8DF2-0E501176F8B5}" presName="hierRoot2" presStyleCnt="0">
        <dgm:presLayoutVars>
          <dgm:hierBranch/>
        </dgm:presLayoutVars>
      </dgm:prSet>
      <dgm:spPr/>
    </dgm:pt>
    <dgm:pt modelId="{CDBB4057-5050-4338-8626-2F1D8FE86580}" type="pres">
      <dgm:prSet presAssocID="{5AC55F57-AB06-4251-8DF2-0E501176F8B5}" presName="rootComposite" presStyleCnt="0"/>
      <dgm:spPr/>
    </dgm:pt>
    <dgm:pt modelId="{5633AD70-F929-400D-BEBB-E9B74D8EBF1A}" type="pres">
      <dgm:prSet presAssocID="{5AC55F57-AB06-4251-8DF2-0E501176F8B5}" presName="rootText" presStyleLbl="node2" presStyleIdx="1" presStyleCnt="3">
        <dgm:presLayoutVars>
          <dgm:chPref val="3"/>
        </dgm:presLayoutVars>
      </dgm:prSet>
      <dgm:spPr/>
      <dgm:t>
        <a:bodyPr/>
        <a:lstStyle/>
        <a:p>
          <a:endParaRPr lang="en-US"/>
        </a:p>
      </dgm:t>
    </dgm:pt>
    <dgm:pt modelId="{B473BE37-0C5E-43ED-93B5-DE1D7A6DE2BE}" type="pres">
      <dgm:prSet presAssocID="{5AC55F57-AB06-4251-8DF2-0E501176F8B5}" presName="rootConnector" presStyleLbl="node2" presStyleIdx="1" presStyleCnt="3"/>
      <dgm:spPr/>
      <dgm:t>
        <a:bodyPr/>
        <a:lstStyle/>
        <a:p>
          <a:endParaRPr lang="en-US"/>
        </a:p>
      </dgm:t>
    </dgm:pt>
    <dgm:pt modelId="{79BFE118-3E2B-4A8A-9CF0-2A0FC5FD8269}" type="pres">
      <dgm:prSet presAssocID="{5AC55F57-AB06-4251-8DF2-0E501176F8B5}" presName="hierChild4" presStyleCnt="0"/>
      <dgm:spPr/>
    </dgm:pt>
    <dgm:pt modelId="{9425A352-6C31-46A7-9731-6458AA9E2D51}" type="pres">
      <dgm:prSet presAssocID="{5AC55F57-AB06-4251-8DF2-0E501176F8B5}" presName="hierChild5" presStyleCnt="0"/>
      <dgm:spPr/>
    </dgm:pt>
    <dgm:pt modelId="{E7E2379C-DEC3-4720-8AD3-8BC4FBB7E36D}" type="pres">
      <dgm:prSet presAssocID="{779742C9-78F4-4A6E-BE9D-8AD675D879B1}" presName="Name35" presStyleLbl="parChTrans1D2" presStyleIdx="2" presStyleCnt="4"/>
      <dgm:spPr/>
      <dgm:t>
        <a:bodyPr/>
        <a:lstStyle/>
        <a:p>
          <a:endParaRPr lang="en-US"/>
        </a:p>
      </dgm:t>
    </dgm:pt>
    <dgm:pt modelId="{1EB5908B-C9CF-4B54-9AB6-A902CA003970}" type="pres">
      <dgm:prSet presAssocID="{241BB2B1-C803-43E3-B3DC-BB093B71A8FB}" presName="hierRoot2" presStyleCnt="0">
        <dgm:presLayoutVars>
          <dgm:hierBranch val="init"/>
        </dgm:presLayoutVars>
      </dgm:prSet>
      <dgm:spPr/>
    </dgm:pt>
    <dgm:pt modelId="{053C368E-10B2-4ABA-BA4F-3620420AB918}" type="pres">
      <dgm:prSet presAssocID="{241BB2B1-C803-43E3-B3DC-BB093B71A8FB}" presName="rootComposite" presStyleCnt="0"/>
      <dgm:spPr/>
    </dgm:pt>
    <dgm:pt modelId="{E4CA55B3-80D3-4454-9968-EAFC1A97D87E}" type="pres">
      <dgm:prSet presAssocID="{241BB2B1-C803-43E3-B3DC-BB093B71A8FB}" presName="rootText" presStyleLbl="node2" presStyleIdx="2" presStyleCnt="3">
        <dgm:presLayoutVars>
          <dgm:chPref val="3"/>
        </dgm:presLayoutVars>
      </dgm:prSet>
      <dgm:spPr/>
      <dgm:t>
        <a:bodyPr/>
        <a:lstStyle/>
        <a:p>
          <a:endParaRPr lang="en-US"/>
        </a:p>
      </dgm:t>
    </dgm:pt>
    <dgm:pt modelId="{A80114D2-F909-44C5-98F1-E436A6E8B1A3}" type="pres">
      <dgm:prSet presAssocID="{241BB2B1-C803-43E3-B3DC-BB093B71A8FB}" presName="rootConnector" presStyleLbl="node2" presStyleIdx="2" presStyleCnt="3"/>
      <dgm:spPr/>
      <dgm:t>
        <a:bodyPr/>
        <a:lstStyle/>
        <a:p>
          <a:endParaRPr lang="en-US"/>
        </a:p>
      </dgm:t>
    </dgm:pt>
    <dgm:pt modelId="{D52D0D8E-2862-4E0E-9EDB-91002771B77C}" type="pres">
      <dgm:prSet presAssocID="{241BB2B1-C803-43E3-B3DC-BB093B71A8FB}" presName="hierChild4" presStyleCnt="0"/>
      <dgm:spPr/>
    </dgm:pt>
    <dgm:pt modelId="{71CD2102-4FC2-445C-92EB-5183142B569F}" type="pres">
      <dgm:prSet presAssocID="{E4CFAC47-7EF8-4A0B-9F80-F0DB60AF14CC}" presName="Name37" presStyleLbl="parChTrans1D3" presStyleIdx="0" presStyleCnt="6"/>
      <dgm:spPr/>
      <dgm:t>
        <a:bodyPr/>
        <a:lstStyle/>
        <a:p>
          <a:endParaRPr lang="en-US"/>
        </a:p>
      </dgm:t>
    </dgm:pt>
    <dgm:pt modelId="{9CB47BBC-A9DF-4FFB-95D8-5F6F323103E0}" type="pres">
      <dgm:prSet presAssocID="{373D5BBE-52F9-4BD2-9893-02607050EF5B}" presName="hierRoot2" presStyleCnt="0">
        <dgm:presLayoutVars>
          <dgm:hierBranch val="init"/>
        </dgm:presLayoutVars>
      </dgm:prSet>
      <dgm:spPr/>
    </dgm:pt>
    <dgm:pt modelId="{FF09AB6D-1E58-42E5-94AB-B3DBF8E8C8FA}" type="pres">
      <dgm:prSet presAssocID="{373D5BBE-52F9-4BD2-9893-02607050EF5B}" presName="rootComposite" presStyleCnt="0"/>
      <dgm:spPr/>
    </dgm:pt>
    <dgm:pt modelId="{8467FBCB-B5E8-45D5-B32D-D1B4888C0609}" type="pres">
      <dgm:prSet presAssocID="{373D5BBE-52F9-4BD2-9893-02607050EF5B}" presName="rootText" presStyleLbl="node3" presStyleIdx="0" presStyleCnt="6">
        <dgm:presLayoutVars>
          <dgm:chPref val="3"/>
        </dgm:presLayoutVars>
      </dgm:prSet>
      <dgm:spPr/>
      <dgm:t>
        <a:bodyPr/>
        <a:lstStyle/>
        <a:p>
          <a:endParaRPr lang="en-US"/>
        </a:p>
      </dgm:t>
    </dgm:pt>
    <dgm:pt modelId="{E8ABEDF1-D486-463F-A2BE-C10D8886A029}" type="pres">
      <dgm:prSet presAssocID="{373D5BBE-52F9-4BD2-9893-02607050EF5B}" presName="rootConnector" presStyleLbl="node3" presStyleIdx="0" presStyleCnt="6"/>
      <dgm:spPr/>
      <dgm:t>
        <a:bodyPr/>
        <a:lstStyle/>
        <a:p>
          <a:endParaRPr lang="en-US"/>
        </a:p>
      </dgm:t>
    </dgm:pt>
    <dgm:pt modelId="{75DCA371-90CC-45ED-8054-45F817E822E8}" type="pres">
      <dgm:prSet presAssocID="{373D5BBE-52F9-4BD2-9893-02607050EF5B}" presName="hierChild4" presStyleCnt="0"/>
      <dgm:spPr/>
    </dgm:pt>
    <dgm:pt modelId="{566E8399-EB72-476D-81EF-643A45FE951F}" type="pres">
      <dgm:prSet presAssocID="{373D5BBE-52F9-4BD2-9893-02607050EF5B}" presName="hierChild5" presStyleCnt="0"/>
      <dgm:spPr/>
    </dgm:pt>
    <dgm:pt modelId="{3C35721E-54D4-4026-B171-324E897035E7}" type="pres">
      <dgm:prSet presAssocID="{74EDE041-987B-471F-8F62-E056B8D2E3F6}" presName="Name37" presStyleLbl="parChTrans1D3" presStyleIdx="1" presStyleCnt="6"/>
      <dgm:spPr/>
      <dgm:t>
        <a:bodyPr/>
        <a:lstStyle/>
        <a:p>
          <a:endParaRPr lang="en-US"/>
        </a:p>
      </dgm:t>
    </dgm:pt>
    <dgm:pt modelId="{7E6DD577-EFAE-48E5-B07E-35B875472AE9}" type="pres">
      <dgm:prSet presAssocID="{D7DA2D8F-0B46-4A1A-8887-B1A757723212}" presName="hierRoot2" presStyleCnt="0">
        <dgm:presLayoutVars>
          <dgm:hierBranch val="init"/>
        </dgm:presLayoutVars>
      </dgm:prSet>
      <dgm:spPr/>
    </dgm:pt>
    <dgm:pt modelId="{6BE68C4A-EFA2-45A8-9F7D-C323EC23A7C0}" type="pres">
      <dgm:prSet presAssocID="{D7DA2D8F-0B46-4A1A-8887-B1A757723212}" presName="rootComposite" presStyleCnt="0"/>
      <dgm:spPr/>
    </dgm:pt>
    <dgm:pt modelId="{8070FD94-D0D7-47CA-BB13-E80EF0BF9218}" type="pres">
      <dgm:prSet presAssocID="{D7DA2D8F-0B46-4A1A-8887-B1A757723212}" presName="rootText" presStyleLbl="node3" presStyleIdx="1" presStyleCnt="6">
        <dgm:presLayoutVars>
          <dgm:chPref val="3"/>
        </dgm:presLayoutVars>
      </dgm:prSet>
      <dgm:spPr/>
      <dgm:t>
        <a:bodyPr/>
        <a:lstStyle/>
        <a:p>
          <a:endParaRPr lang="en-US"/>
        </a:p>
      </dgm:t>
    </dgm:pt>
    <dgm:pt modelId="{5C2CF456-F43D-4757-8FEA-13615F2630E7}" type="pres">
      <dgm:prSet presAssocID="{D7DA2D8F-0B46-4A1A-8887-B1A757723212}" presName="rootConnector" presStyleLbl="node3" presStyleIdx="1" presStyleCnt="6"/>
      <dgm:spPr/>
      <dgm:t>
        <a:bodyPr/>
        <a:lstStyle/>
        <a:p>
          <a:endParaRPr lang="en-US"/>
        </a:p>
      </dgm:t>
    </dgm:pt>
    <dgm:pt modelId="{876CC6E6-EAC0-486A-B384-502E8BE61D55}" type="pres">
      <dgm:prSet presAssocID="{D7DA2D8F-0B46-4A1A-8887-B1A757723212}" presName="hierChild4" presStyleCnt="0"/>
      <dgm:spPr/>
    </dgm:pt>
    <dgm:pt modelId="{238A9832-2057-4FBD-A9AF-0CAF05C2544E}" type="pres">
      <dgm:prSet presAssocID="{D7DA2D8F-0B46-4A1A-8887-B1A757723212}" presName="hierChild5" presStyleCnt="0"/>
      <dgm:spPr/>
    </dgm:pt>
    <dgm:pt modelId="{25CCCC61-9577-4F25-AB12-4C2BD7901DB0}" type="pres">
      <dgm:prSet presAssocID="{B1BF04B3-C58F-4033-83CB-6D4C1F760410}" presName="Name37" presStyleLbl="parChTrans1D3" presStyleIdx="2" presStyleCnt="6"/>
      <dgm:spPr/>
      <dgm:t>
        <a:bodyPr/>
        <a:lstStyle/>
        <a:p>
          <a:endParaRPr lang="en-US"/>
        </a:p>
      </dgm:t>
    </dgm:pt>
    <dgm:pt modelId="{333C462B-4E64-4391-A265-68324D9DD949}" type="pres">
      <dgm:prSet presAssocID="{6B8D9B46-31D3-4A64-925C-7D067EC4E650}" presName="hierRoot2" presStyleCnt="0">
        <dgm:presLayoutVars>
          <dgm:hierBranch val="init"/>
        </dgm:presLayoutVars>
      </dgm:prSet>
      <dgm:spPr/>
    </dgm:pt>
    <dgm:pt modelId="{8E2B29A1-4C41-4CAC-B8BF-07BF9194DEC6}" type="pres">
      <dgm:prSet presAssocID="{6B8D9B46-31D3-4A64-925C-7D067EC4E650}" presName="rootComposite" presStyleCnt="0"/>
      <dgm:spPr/>
    </dgm:pt>
    <dgm:pt modelId="{D23876B4-CD21-44E8-B5F2-60DEDA7D6263}" type="pres">
      <dgm:prSet presAssocID="{6B8D9B46-31D3-4A64-925C-7D067EC4E650}" presName="rootText" presStyleLbl="node3" presStyleIdx="2" presStyleCnt="6">
        <dgm:presLayoutVars>
          <dgm:chPref val="3"/>
        </dgm:presLayoutVars>
      </dgm:prSet>
      <dgm:spPr/>
      <dgm:t>
        <a:bodyPr/>
        <a:lstStyle/>
        <a:p>
          <a:endParaRPr lang="en-US"/>
        </a:p>
      </dgm:t>
    </dgm:pt>
    <dgm:pt modelId="{E1C92F0A-1983-4D6D-B178-36876D0F3805}" type="pres">
      <dgm:prSet presAssocID="{6B8D9B46-31D3-4A64-925C-7D067EC4E650}" presName="rootConnector" presStyleLbl="node3" presStyleIdx="2" presStyleCnt="6"/>
      <dgm:spPr/>
      <dgm:t>
        <a:bodyPr/>
        <a:lstStyle/>
        <a:p>
          <a:endParaRPr lang="en-US"/>
        </a:p>
      </dgm:t>
    </dgm:pt>
    <dgm:pt modelId="{B54B7A6A-49FD-4008-8345-FB09A609D737}" type="pres">
      <dgm:prSet presAssocID="{6B8D9B46-31D3-4A64-925C-7D067EC4E650}" presName="hierChild4" presStyleCnt="0"/>
      <dgm:spPr/>
    </dgm:pt>
    <dgm:pt modelId="{D1F33B06-3E75-4916-A562-D1A2286892D6}" type="pres">
      <dgm:prSet presAssocID="{6B8D9B46-31D3-4A64-925C-7D067EC4E650}" presName="hierChild5" presStyleCnt="0"/>
      <dgm:spPr/>
    </dgm:pt>
    <dgm:pt modelId="{40BD6D7B-253F-4106-B12E-9A388C8A84A8}" type="pres">
      <dgm:prSet presAssocID="{55FD6133-00A0-43FE-98A1-80D97F84F934}" presName="Name37" presStyleLbl="parChTrans1D3" presStyleIdx="3" presStyleCnt="6"/>
      <dgm:spPr/>
      <dgm:t>
        <a:bodyPr/>
        <a:lstStyle/>
        <a:p>
          <a:endParaRPr lang="en-US"/>
        </a:p>
      </dgm:t>
    </dgm:pt>
    <dgm:pt modelId="{65BEB212-D866-49E2-8FE8-E40A0937DD90}" type="pres">
      <dgm:prSet presAssocID="{C02CD2BD-0FB4-4FAA-922E-313832206B81}" presName="hierRoot2" presStyleCnt="0">
        <dgm:presLayoutVars>
          <dgm:hierBranch val="init"/>
        </dgm:presLayoutVars>
      </dgm:prSet>
      <dgm:spPr/>
    </dgm:pt>
    <dgm:pt modelId="{3790B5C2-5A0D-46C6-9E67-660436C92FA0}" type="pres">
      <dgm:prSet presAssocID="{C02CD2BD-0FB4-4FAA-922E-313832206B81}" presName="rootComposite" presStyleCnt="0"/>
      <dgm:spPr/>
    </dgm:pt>
    <dgm:pt modelId="{EA60DD5B-FDAC-4234-B167-8E354B916138}" type="pres">
      <dgm:prSet presAssocID="{C02CD2BD-0FB4-4FAA-922E-313832206B81}" presName="rootText" presStyleLbl="node3" presStyleIdx="3" presStyleCnt="6">
        <dgm:presLayoutVars>
          <dgm:chPref val="3"/>
        </dgm:presLayoutVars>
      </dgm:prSet>
      <dgm:spPr/>
      <dgm:t>
        <a:bodyPr/>
        <a:lstStyle/>
        <a:p>
          <a:endParaRPr lang="en-US"/>
        </a:p>
      </dgm:t>
    </dgm:pt>
    <dgm:pt modelId="{C42641B1-02F7-44EB-A269-590CFBF3A571}" type="pres">
      <dgm:prSet presAssocID="{C02CD2BD-0FB4-4FAA-922E-313832206B81}" presName="rootConnector" presStyleLbl="node3" presStyleIdx="3" presStyleCnt="6"/>
      <dgm:spPr/>
      <dgm:t>
        <a:bodyPr/>
        <a:lstStyle/>
        <a:p>
          <a:endParaRPr lang="en-US"/>
        </a:p>
      </dgm:t>
    </dgm:pt>
    <dgm:pt modelId="{76CA0891-5E6B-45CB-A1C2-78A54F60B9E7}" type="pres">
      <dgm:prSet presAssocID="{C02CD2BD-0FB4-4FAA-922E-313832206B81}" presName="hierChild4" presStyleCnt="0"/>
      <dgm:spPr/>
    </dgm:pt>
    <dgm:pt modelId="{C686ED2A-BC42-4F42-BBBF-608A134ED8EA}" type="pres">
      <dgm:prSet presAssocID="{C02CD2BD-0FB4-4FAA-922E-313832206B81}" presName="hierChild5" presStyleCnt="0"/>
      <dgm:spPr/>
    </dgm:pt>
    <dgm:pt modelId="{0A2C98C6-D1BC-410C-BAFB-3D099E873315}" type="pres">
      <dgm:prSet presAssocID="{5F6EBC55-92FF-4083-9C4E-B9EDF0747D19}" presName="Name37" presStyleLbl="parChTrans1D3" presStyleIdx="4" presStyleCnt="6"/>
      <dgm:spPr/>
      <dgm:t>
        <a:bodyPr/>
        <a:lstStyle/>
        <a:p>
          <a:endParaRPr lang="en-US"/>
        </a:p>
      </dgm:t>
    </dgm:pt>
    <dgm:pt modelId="{77CB3AE9-9B1C-4DEC-A0AE-5F73CD1A4CD5}" type="pres">
      <dgm:prSet presAssocID="{D4F193FA-C20A-4F64-9B3D-75D0F8B1FF30}" presName="hierRoot2" presStyleCnt="0">
        <dgm:presLayoutVars>
          <dgm:hierBranch val="init"/>
        </dgm:presLayoutVars>
      </dgm:prSet>
      <dgm:spPr/>
    </dgm:pt>
    <dgm:pt modelId="{AE983553-6819-4F99-ADD9-04547D6076C7}" type="pres">
      <dgm:prSet presAssocID="{D4F193FA-C20A-4F64-9B3D-75D0F8B1FF30}" presName="rootComposite" presStyleCnt="0"/>
      <dgm:spPr/>
    </dgm:pt>
    <dgm:pt modelId="{4B6A6573-A649-4219-A468-F7B5790A3304}" type="pres">
      <dgm:prSet presAssocID="{D4F193FA-C20A-4F64-9B3D-75D0F8B1FF30}" presName="rootText" presStyleLbl="node3" presStyleIdx="4" presStyleCnt="6" custLinFactNeighborX="8442" custLinFactNeighborY="2014">
        <dgm:presLayoutVars>
          <dgm:chPref val="3"/>
        </dgm:presLayoutVars>
      </dgm:prSet>
      <dgm:spPr/>
      <dgm:t>
        <a:bodyPr/>
        <a:lstStyle/>
        <a:p>
          <a:endParaRPr lang="en-US"/>
        </a:p>
      </dgm:t>
    </dgm:pt>
    <dgm:pt modelId="{3CCEA0F5-E9AA-437B-A401-E1402EEE14A7}" type="pres">
      <dgm:prSet presAssocID="{D4F193FA-C20A-4F64-9B3D-75D0F8B1FF30}" presName="rootConnector" presStyleLbl="node3" presStyleIdx="4" presStyleCnt="6"/>
      <dgm:spPr/>
      <dgm:t>
        <a:bodyPr/>
        <a:lstStyle/>
        <a:p>
          <a:endParaRPr lang="en-US"/>
        </a:p>
      </dgm:t>
    </dgm:pt>
    <dgm:pt modelId="{8738321A-5583-4BF7-983D-5F393FF3A707}" type="pres">
      <dgm:prSet presAssocID="{D4F193FA-C20A-4F64-9B3D-75D0F8B1FF30}" presName="hierChild4" presStyleCnt="0"/>
      <dgm:spPr/>
    </dgm:pt>
    <dgm:pt modelId="{C0F625F3-C90A-4A0F-AD17-6CB6B12E1897}" type="pres">
      <dgm:prSet presAssocID="{D4F193FA-C20A-4F64-9B3D-75D0F8B1FF30}" presName="hierChild5" presStyleCnt="0"/>
      <dgm:spPr/>
    </dgm:pt>
    <dgm:pt modelId="{631C028F-C438-47FC-8F7C-65B7BE5DB1E0}" type="pres">
      <dgm:prSet presAssocID="{679B7499-0324-4C7B-B345-CB9E6B122439}" presName="Name37" presStyleLbl="parChTrans1D3" presStyleIdx="5" presStyleCnt="6"/>
      <dgm:spPr/>
      <dgm:t>
        <a:bodyPr/>
        <a:lstStyle/>
        <a:p>
          <a:endParaRPr lang="en-US"/>
        </a:p>
      </dgm:t>
    </dgm:pt>
    <dgm:pt modelId="{401A0245-D918-449E-B16A-E0EECAE01B80}" type="pres">
      <dgm:prSet presAssocID="{4F432A14-5D0A-482C-A2BE-A8D43A4CC03E}" presName="hierRoot2" presStyleCnt="0">
        <dgm:presLayoutVars>
          <dgm:hierBranch val="init"/>
        </dgm:presLayoutVars>
      </dgm:prSet>
      <dgm:spPr/>
    </dgm:pt>
    <dgm:pt modelId="{A811DCAC-91CC-4B29-A16A-F252522B25DE}" type="pres">
      <dgm:prSet presAssocID="{4F432A14-5D0A-482C-A2BE-A8D43A4CC03E}" presName="rootComposite" presStyleCnt="0"/>
      <dgm:spPr/>
    </dgm:pt>
    <dgm:pt modelId="{A7F8082E-FAFA-4388-87FB-A887952553AB}" type="pres">
      <dgm:prSet presAssocID="{4F432A14-5D0A-482C-A2BE-A8D43A4CC03E}" presName="rootText" presStyleLbl="node3" presStyleIdx="5" presStyleCnt="6">
        <dgm:presLayoutVars>
          <dgm:chPref val="3"/>
        </dgm:presLayoutVars>
      </dgm:prSet>
      <dgm:spPr/>
      <dgm:t>
        <a:bodyPr/>
        <a:lstStyle/>
        <a:p>
          <a:endParaRPr lang="en-US"/>
        </a:p>
      </dgm:t>
    </dgm:pt>
    <dgm:pt modelId="{A2A4F6E3-AE42-4516-83BC-2A3EB56067C7}" type="pres">
      <dgm:prSet presAssocID="{4F432A14-5D0A-482C-A2BE-A8D43A4CC03E}" presName="rootConnector" presStyleLbl="node3" presStyleIdx="5" presStyleCnt="6"/>
      <dgm:spPr/>
      <dgm:t>
        <a:bodyPr/>
        <a:lstStyle/>
        <a:p>
          <a:endParaRPr lang="en-US"/>
        </a:p>
      </dgm:t>
    </dgm:pt>
    <dgm:pt modelId="{B9DE7594-9E70-43F5-A667-E6746C5E5212}" type="pres">
      <dgm:prSet presAssocID="{4F432A14-5D0A-482C-A2BE-A8D43A4CC03E}" presName="hierChild4" presStyleCnt="0"/>
      <dgm:spPr/>
    </dgm:pt>
    <dgm:pt modelId="{344BA147-762F-48DC-9E27-41F32F23A0E8}" type="pres">
      <dgm:prSet presAssocID="{4F432A14-5D0A-482C-A2BE-A8D43A4CC03E}" presName="hierChild5" presStyleCnt="0"/>
      <dgm:spPr/>
    </dgm:pt>
    <dgm:pt modelId="{0D4E7FD7-5E60-457E-97BB-ED7B58728142}" type="pres">
      <dgm:prSet presAssocID="{241BB2B1-C803-43E3-B3DC-BB093B71A8FB}" presName="hierChild5" presStyleCnt="0"/>
      <dgm:spPr/>
    </dgm:pt>
    <dgm:pt modelId="{06B698F6-ACD0-457C-A039-9C26ECF60320}" type="pres">
      <dgm:prSet presAssocID="{B77A2AA0-4413-44AB-BA0D-2E533325DBCB}" presName="hierChild3" presStyleCnt="0"/>
      <dgm:spPr/>
    </dgm:pt>
    <dgm:pt modelId="{6F262390-5A1D-4734-8384-D473976570A6}" type="pres">
      <dgm:prSet presAssocID="{5089AE3D-09F2-4BC5-9527-72AF48DC97E3}" presName="Name111" presStyleLbl="parChTrans1D2" presStyleIdx="3" presStyleCnt="4"/>
      <dgm:spPr/>
      <dgm:t>
        <a:bodyPr/>
        <a:lstStyle/>
        <a:p>
          <a:endParaRPr lang="en-US"/>
        </a:p>
      </dgm:t>
    </dgm:pt>
    <dgm:pt modelId="{9A371E1E-8C91-4DCC-A71F-9EA1BD70137D}" type="pres">
      <dgm:prSet presAssocID="{E0860F2E-8286-4093-8FD7-367057E5DF6E}" presName="hierRoot3" presStyleCnt="0">
        <dgm:presLayoutVars>
          <dgm:hierBranch/>
        </dgm:presLayoutVars>
      </dgm:prSet>
      <dgm:spPr/>
    </dgm:pt>
    <dgm:pt modelId="{D4B2C2F9-0635-41EB-816A-695A24F48F38}" type="pres">
      <dgm:prSet presAssocID="{E0860F2E-8286-4093-8FD7-367057E5DF6E}" presName="rootComposite3" presStyleCnt="0"/>
      <dgm:spPr/>
    </dgm:pt>
    <dgm:pt modelId="{A60B25CE-3A6F-489F-A85C-922C390A61DD}" type="pres">
      <dgm:prSet presAssocID="{E0860F2E-8286-4093-8FD7-367057E5DF6E}" presName="rootText3" presStyleLbl="asst1" presStyleIdx="0" presStyleCnt="1">
        <dgm:presLayoutVars>
          <dgm:chPref val="3"/>
        </dgm:presLayoutVars>
      </dgm:prSet>
      <dgm:spPr/>
      <dgm:t>
        <a:bodyPr/>
        <a:lstStyle/>
        <a:p>
          <a:endParaRPr lang="en-US"/>
        </a:p>
      </dgm:t>
    </dgm:pt>
    <dgm:pt modelId="{050B284C-AF11-4952-A8CE-BAB50F4C8010}" type="pres">
      <dgm:prSet presAssocID="{E0860F2E-8286-4093-8FD7-367057E5DF6E}" presName="rootConnector3" presStyleLbl="asst1" presStyleIdx="0" presStyleCnt="1"/>
      <dgm:spPr/>
      <dgm:t>
        <a:bodyPr/>
        <a:lstStyle/>
        <a:p>
          <a:endParaRPr lang="en-US"/>
        </a:p>
      </dgm:t>
    </dgm:pt>
    <dgm:pt modelId="{62159104-1D68-4018-8558-BB315462ABC0}" type="pres">
      <dgm:prSet presAssocID="{E0860F2E-8286-4093-8FD7-367057E5DF6E}" presName="hierChild6" presStyleCnt="0"/>
      <dgm:spPr/>
    </dgm:pt>
    <dgm:pt modelId="{EED3A3C7-8B12-4DC4-83DA-59E50B0C574B}" type="pres">
      <dgm:prSet presAssocID="{E0860F2E-8286-4093-8FD7-367057E5DF6E}" presName="hierChild7" presStyleCnt="0"/>
      <dgm:spPr/>
    </dgm:pt>
  </dgm:ptLst>
  <dgm:cxnLst>
    <dgm:cxn modelId="{F2054799-8DA1-4A12-9608-27684204AFA2}" type="presOf" srcId="{679B7499-0324-4C7B-B345-CB9E6B122439}" destId="{631C028F-C438-47FC-8F7C-65B7BE5DB1E0}" srcOrd="0" destOrd="0" presId="urn:microsoft.com/office/officeart/2005/8/layout/orgChart1"/>
    <dgm:cxn modelId="{49C584A8-3E5A-472E-8960-03E376157F94}" type="presOf" srcId="{373D5BBE-52F9-4BD2-9893-02607050EF5B}" destId="{E8ABEDF1-D486-463F-A2BE-C10D8886A029}" srcOrd="1" destOrd="0" presId="urn:microsoft.com/office/officeart/2005/8/layout/orgChart1"/>
    <dgm:cxn modelId="{09CD18A9-E3B7-46D2-81DE-BE8B21ABD0E1}" type="presOf" srcId="{34731B2F-F703-4622-A472-B052212812FE}" destId="{369C4357-4629-4463-BCA2-EC50C9128C22}" srcOrd="0" destOrd="0" presId="urn:microsoft.com/office/officeart/2005/8/layout/orgChart1"/>
    <dgm:cxn modelId="{1A970087-2C25-4B97-8317-9AB8C6EF8EE2}" type="presOf" srcId="{C02CD2BD-0FB4-4FAA-922E-313832206B81}" destId="{EA60DD5B-FDAC-4234-B167-8E354B916138}" srcOrd="0" destOrd="0" presId="urn:microsoft.com/office/officeart/2005/8/layout/orgChart1"/>
    <dgm:cxn modelId="{B0F59C5A-3826-4FCA-956C-C23F4DF6D6D9}" type="presOf" srcId="{65DEC28C-545A-4F6E-B481-D11E8FC78295}" destId="{37BFDDA7-3951-45E3-95CE-7E8B0CE147B6}" srcOrd="0" destOrd="0" presId="urn:microsoft.com/office/officeart/2005/8/layout/orgChart1"/>
    <dgm:cxn modelId="{22F3A9AA-BC88-4479-AE80-22C3093EA2FE}" srcId="{241BB2B1-C803-43E3-B3DC-BB093B71A8FB}" destId="{C02CD2BD-0FB4-4FAA-922E-313832206B81}" srcOrd="3" destOrd="0" parTransId="{55FD6133-00A0-43FE-98A1-80D97F84F934}" sibTransId="{59B6130D-D2A9-4B19-82E5-E91ADF5287FF}"/>
    <dgm:cxn modelId="{BCB1312C-0256-4398-B2FC-444715AB40B7}" type="presOf" srcId="{5AC55F57-AB06-4251-8DF2-0E501176F8B5}" destId="{5633AD70-F929-400D-BEBB-E9B74D8EBF1A}" srcOrd="0" destOrd="0" presId="urn:microsoft.com/office/officeart/2005/8/layout/orgChart1"/>
    <dgm:cxn modelId="{72B0198A-E48D-4664-B745-2D078C78FA3F}" srcId="{B77A2AA0-4413-44AB-BA0D-2E533325DBCB}" destId="{34731B2F-F703-4622-A472-B052212812FE}" srcOrd="1" destOrd="0" parTransId="{65DEC28C-545A-4F6E-B481-D11E8FC78295}" sibTransId="{4C912178-449A-42CE-A1EE-EB918C4F84B2}"/>
    <dgm:cxn modelId="{61152492-B237-487A-A79B-514D3CBEED13}" type="presOf" srcId="{241BB2B1-C803-43E3-B3DC-BB093B71A8FB}" destId="{A80114D2-F909-44C5-98F1-E436A6E8B1A3}" srcOrd="1" destOrd="0" presId="urn:microsoft.com/office/officeart/2005/8/layout/orgChart1"/>
    <dgm:cxn modelId="{569CB1D9-9AEF-488F-BBB2-0C520F9CD360}" srcId="{B77A2AA0-4413-44AB-BA0D-2E533325DBCB}" destId="{241BB2B1-C803-43E3-B3DC-BB093B71A8FB}" srcOrd="3" destOrd="0" parTransId="{779742C9-78F4-4A6E-BE9D-8AD675D879B1}" sibTransId="{7DB615BD-BD7F-48A5-B1C3-2E5B0B81E289}"/>
    <dgm:cxn modelId="{65B55BA5-8479-49A9-9C10-9D845EA3C06F}" type="presOf" srcId="{5F6EBC55-92FF-4083-9C4E-B9EDF0747D19}" destId="{0A2C98C6-D1BC-410C-BAFB-3D099E873315}" srcOrd="0" destOrd="0" presId="urn:microsoft.com/office/officeart/2005/8/layout/orgChart1"/>
    <dgm:cxn modelId="{15B3C4D1-8FDD-4D1B-B9B6-AD1DC3F5F33F}" type="presOf" srcId="{90340926-3A9E-4298-8CF6-89829BCE71D7}" destId="{97FC142C-BFCB-477E-8688-9946A577B646}" srcOrd="0" destOrd="0" presId="urn:microsoft.com/office/officeart/2005/8/layout/orgChart1"/>
    <dgm:cxn modelId="{F5B9FD1F-AD2B-4E79-8173-81F2AF7BB6E5}" type="presOf" srcId="{E4CFAC47-7EF8-4A0B-9F80-F0DB60AF14CC}" destId="{71CD2102-4FC2-445C-92EB-5183142B569F}" srcOrd="0" destOrd="0" presId="urn:microsoft.com/office/officeart/2005/8/layout/orgChart1"/>
    <dgm:cxn modelId="{4C36D7D5-CED3-46A6-8842-1A62A3FD8B25}" type="presOf" srcId="{C02CD2BD-0FB4-4FAA-922E-313832206B81}" destId="{C42641B1-02F7-44EB-A269-590CFBF3A571}" srcOrd="1" destOrd="0" presId="urn:microsoft.com/office/officeart/2005/8/layout/orgChart1"/>
    <dgm:cxn modelId="{21197995-E35B-47F3-8AF4-6D1F7540483C}" srcId="{B77A2AA0-4413-44AB-BA0D-2E533325DBCB}" destId="{E0860F2E-8286-4093-8FD7-367057E5DF6E}" srcOrd="0" destOrd="0" parTransId="{5089AE3D-09F2-4BC5-9527-72AF48DC97E3}" sibTransId="{4B10FBEE-B458-448F-81F7-502654C2DD3F}"/>
    <dgm:cxn modelId="{5833BF4A-0756-4943-83E7-2549689A94A1}" type="presOf" srcId="{5089AE3D-09F2-4BC5-9527-72AF48DC97E3}" destId="{6F262390-5A1D-4734-8384-D473976570A6}" srcOrd="0" destOrd="0" presId="urn:microsoft.com/office/officeart/2005/8/layout/orgChart1"/>
    <dgm:cxn modelId="{4C102D1B-0216-4117-B590-F4C0834E2BA3}" type="presOf" srcId="{55FD6133-00A0-43FE-98A1-80D97F84F934}" destId="{40BD6D7B-253F-4106-B12E-9A388C8A84A8}" srcOrd="0" destOrd="0" presId="urn:microsoft.com/office/officeart/2005/8/layout/orgChart1"/>
    <dgm:cxn modelId="{F79E99D3-8DB5-405E-BF77-D0D11D1482D1}" srcId="{241BB2B1-C803-43E3-B3DC-BB093B71A8FB}" destId="{6B8D9B46-31D3-4A64-925C-7D067EC4E650}" srcOrd="2" destOrd="0" parTransId="{B1BF04B3-C58F-4033-83CB-6D4C1F760410}" sibTransId="{39E83D64-5C12-4BA5-B295-87B94CDA2331}"/>
    <dgm:cxn modelId="{16B4EB02-F997-463A-8E00-7687D44586B2}" srcId="{B77A2AA0-4413-44AB-BA0D-2E533325DBCB}" destId="{5AC55F57-AB06-4251-8DF2-0E501176F8B5}" srcOrd="2" destOrd="0" parTransId="{90340926-3A9E-4298-8CF6-89829BCE71D7}" sibTransId="{993F34D7-2398-453A-A0B4-02EDC6C51256}"/>
    <dgm:cxn modelId="{359526C5-5170-4C9B-B480-F6E10CB57DB4}" type="presOf" srcId="{373D5BBE-52F9-4BD2-9893-02607050EF5B}" destId="{8467FBCB-B5E8-45D5-B32D-D1B4888C0609}" srcOrd="0" destOrd="0" presId="urn:microsoft.com/office/officeart/2005/8/layout/orgChart1"/>
    <dgm:cxn modelId="{1363F825-AB23-4455-83F2-5D7AFFAE8D98}" srcId="{C959294B-12A1-4581-AC35-650F4508F418}" destId="{B77A2AA0-4413-44AB-BA0D-2E533325DBCB}" srcOrd="0" destOrd="0" parTransId="{1D6E5C47-0D62-4B50-92EB-01046447956D}" sibTransId="{4C8D0E78-89BE-4E5C-A1A3-AB3D8742D1D9}"/>
    <dgm:cxn modelId="{527A6FF1-298D-4143-B897-F1394F722424}" type="presOf" srcId="{779742C9-78F4-4A6E-BE9D-8AD675D879B1}" destId="{E7E2379C-DEC3-4720-8AD3-8BC4FBB7E36D}" srcOrd="0" destOrd="0" presId="urn:microsoft.com/office/officeart/2005/8/layout/orgChart1"/>
    <dgm:cxn modelId="{699BAED3-A421-4656-85E8-F00C49C7BA96}" type="presOf" srcId="{C959294B-12A1-4581-AC35-650F4508F418}" destId="{CDF6DD20-4E78-4396-9090-87FCE5F8E55A}" srcOrd="0" destOrd="0" presId="urn:microsoft.com/office/officeart/2005/8/layout/orgChart1"/>
    <dgm:cxn modelId="{C6C2F64D-7118-4360-8F7B-EABB0D6E1C1B}" type="presOf" srcId="{D4F193FA-C20A-4F64-9B3D-75D0F8B1FF30}" destId="{4B6A6573-A649-4219-A468-F7B5790A3304}" srcOrd="0" destOrd="0" presId="urn:microsoft.com/office/officeart/2005/8/layout/orgChart1"/>
    <dgm:cxn modelId="{4F3E3A4B-C73C-4B9E-90D5-8960B1FB7129}" type="presOf" srcId="{B77A2AA0-4413-44AB-BA0D-2E533325DBCB}" destId="{9644ECD0-36B0-49D9-A7C4-BD9233A86EFE}" srcOrd="0" destOrd="0" presId="urn:microsoft.com/office/officeart/2005/8/layout/orgChart1"/>
    <dgm:cxn modelId="{5B931A00-6EA8-4BA8-8FCB-C96D44546384}" type="presOf" srcId="{D7DA2D8F-0B46-4A1A-8887-B1A757723212}" destId="{8070FD94-D0D7-47CA-BB13-E80EF0BF9218}" srcOrd="0" destOrd="0" presId="urn:microsoft.com/office/officeart/2005/8/layout/orgChart1"/>
    <dgm:cxn modelId="{4C505311-19EA-4738-BA1C-AE99BEE5B816}" type="presOf" srcId="{E0860F2E-8286-4093-8FD7-367057E5DF6E}" destId="{A60B25CE-3A6F-489F-A85C-922C390A61DD}" srcOrd="0" destOrd="0" presId="urn:microsoft.com/office/officeart/2005/8/layout/orgChart1"/>
    <dgm:cxn modelId="{1B174EE7-D191-454D-967B-7FF4DC688EDD}" srcId="{241BB2B1-C803-43E3-B3DC-BB093B71A8FB}" destId="{373D5BBE-52F9-4BD2-9893-02607050EF5B}" srcOrd="0" destOrd="0" parTransId="{E4CFAC47-7EF8-4A0B-9F80-F0DB60AF14CC}" sibTransId="{A2CE6B72-94DA-4004-BA8B-75B4E9D866EA}"/>
    <dgm:cxn modelId="{82E541F1-0794-43D3-9978-1E0688959129}" type="presOf" srcId="{5AC55F57-AB06-4251-8DF2-0E501176F8B5}" destId="{B473BE37-0C5E-43ED-93B5-DE1D7A6DE2BE}" srcOrd="1" destOrd="0" presId="urn:microsoft.com/office/officeart/2005/8/layout/orgChart1"/>
    <dgm:cxn modelId="{FF2B07F0-EE6D-419A-B165-FC5EE7E69E69}" type="presOf" srcId="{B1BF04B3-C58F-4033-83CB-6D4C1F760410}" destId="{25CCCC61-9577-4F25-AB12-4C2BD7901DB0}" srcOrd="0" destOrd="0" presId="urn:microsoft.com/office/officeart/2005/8/layout/orgChart1"/>
    <dgm:cxn modelId="{44391DB2-4F75-4523-82D9-BD468B30EC44}" type="presOf" srcId="{6B8D9B46-31D3-4A64-925C-7D067EC4E650}" destId="{D23876B4-CD21-44E8-B5F2-60DEDA7D6263}" srcOrd="0" destOrd="0" presId="urn:microsoft.com/office/officeart/2005/8/layout/orgChart1"/>
    <dgm:cxn modelId="{F1C80797-1DA6-44A5-8B29-3F7ACCDDAD58}" type="presOf" srcId="{B77A2AA0-4413-44AB-BA0D-2E533325DBCB}" destId="{9FE569CC-46A7-4004-8EB1-BDC4249BED8F}" srcOrd="1" destOrd="0" presId="urn:microsoft.com/office/officeart/2005/8/layout/orgChart1"/>
    <dgm:cxn modelId="{3693C142-4683-4C1E-9D3C-94B3D2A7648E}" type="presOf" srcId="{4F432A14-5D0A-482C-A2BE-A8D43A4CC03E}" destId="{A2A4F6E3-AE42-4516-83BC-2A3EB56067C7}" srcOrd="1" destOrd="0" presId="urn:microsoft.com/office/officeart/2005/8/layout/orgChart1"/>
    <dgm:cxn modelId="{D80373C3-955C-4627-B3B7-E6E732640B01}" srcId="{241BB2B1-C803-43E3-B3DC-BB093B71A8FB}" destId="{D7DA2D8F-0B46-4A1A-8887-B1A757723212}" srcOrd="1" destOrd="0" parTransId="{74EDE041-987B-471F-8F62-E056B8D2E3F6}" sibTransId="{EC313D14-4AD1-42AA-9EBA-4AFE6794FD5B}"/>
    <dgm:cxn modelId="{4F8AB773-458D-4FF0-8EFE-418292FD7CD6}" type="presOf" srcId="{6B8D9B46-31D3-4A64-925C-7D067EC4E650}" destId="{E1C92F0A-1983-4D6D-B178-36876D0F3805}" srcOrd="1" destOrd="0" presId="urn:microsoft.com/office/officeart/2005/8/layout/orgChart1"/>
    <dgm:cxn modelId="{DF6B3FCE-0C75-4E39-8CA8-38F4449A43CB}" type="presOf" srcId="{74EDE041-987B-471F-8F62-E056B8D2E3F6}" destId="{3C35721E-54D4-4026-B171-324E897035E7}" srcOrd="0" destOrd="0" presId="urn:microsoft.com/office/officeart/2005/8/layout/orgChart1"/>
    <dgm:cxn modelId="{4D873B80-C52B-4538-9950-8CD9284E132B}" type="presOf" srcId="{E0860F2E-8286-4093-8FD7-367057E5DF6E}" destId="{050B284C-AF11-4952-A8CE-BAB50F4C8010}" srcOrd="1" destOrd="0" presId="urn:microsoft.com/office/officeart/2005/8/layout/orgChart1"/>
    <dgm:cxn modelId="{D9E40B2E-4684-4AC0-8716-BBFD56C65DA6}" srcId="{241BB2B1-C803-43E3-B3DC-BB093B71A8FB}" destId="{4F432A14-5D0A-482C-A2BE-A8D43A4CC03E}" srcOrd="5" destOrd="0" parTransId="{679B7499-0324-4C7B-B345-CB9E6B122439}" sibTransId="{68A491EE-9C9B-4B14-BA43-70428AE1E369}"/>
    <dgm:cxn modelId="{6A22FBD6-396A-48C0-BA53-BD817D6D71C1}" type="presOf" srcId="{34731B2F-F703-4622-A472-B052212812FE}" destId="{DA56943A-028B-4A7F-876E-2F0CC9095FD2}" srcOrd="1" destOrd="0" presId="urn:microsoft.com/office/officeart/2005/8/layout/orgChart1"/>
    <dgm:cxn modelId="{456C6DFC-CEF5-4FBD-97F1-ACE6EF30AF75}" type="presOf" srcId="{D7DA2D8F-0B46-4A1A-8887-B1A757723212}" destId="{5C2CF456-F43D-4757-8FEA-13615F2630E7}" srcOrd="1" destOrd="0" presId="urn:microsoft.com/office/officeart/2005/8/layout/orgChart1"/>
    <dgm:cxn modelId="{38F9C3A4-6122-456A-90EE-FC17AEC1E104}" srcId="{241BB2B1-C803-43E3-B3DC-BB093B71A8FB}" destId="{D4F193FA-C20A-4F64-9B3D-75D0F8B1FF30}" srcOrd="4" destOrd="0" parTransId="{5F6EBC55-92FF-4083-9C4E-B9EDF0747D19}" sibTransId="{23BF67CA-951F-44D9-A564-B591AA9141E7}"/>
    <dgm:cxn modelId="{9B08E7F7-9A38-494A-85D2-80507273F001}" type="presOf" srcId="{241BB2B1-C803-43E3-B3DC-BB093B71A8FB}" destId="{E4CA55B3-80D3-4454-9968-EAFC1A97D87E}" srcOrd="0" destOrd="0" presId="urn:microsoft.com/office/officeart/2005/8/layout/orgChart1"/>
    <dgm:cxn modelId="{081C6D63-47DC-47A2-8F3C-55FF3B353B1C}" type="presOf" srcId="{4F432A14-5D0A-482C-A2BE-A8D43A4CC03E}" destId="{A7F8082E-FAFA-4388-87FB-A887952553AB}" srcOrd="0" destOrd="0" presId="urn:microsoft.com/office/officeart/2005/8/layout/orgChart1"/>
    <dgm:cxn modelId="{F159E830-7AAA-4730-915C-7C6DB8932599}" type="presOf" srcId="{D4F193FA-C20A-4F64-9B3D-75D0F8B1FF30}" destId="{3CCEA0F5-E9AA-437B-A401-E1402EEE14A7}" srcOrd="1" destOrd="0" presId="urn:microsoft.com/office/officeart/2005/8/layout/orgChart1"/>
    <dgm:cxn modelId="{B34FB53E-8AE0-4371-A4A6-1EDBB372B608}" type="presParOf" srcId="{CDF6DD20-4E78-4396-9090-87FCE5F8E55A}" destId="{40F8A957-FB73-4C13-8EF5-FFB175E34873}" srcOrd="0" destOrd="0" presId="urn:microsoft.com/office/officeart/2005/8/layout/orgChart1"/>
    <dgm:cxn modelId="{64D1351A-7DCE-400B-93D2-6B81A33C9501}" type="presParOf" srcId="{40F8A957-FB73-4C13-8EF5-FFB175E34873}" destId="{359B82CF-F76B-41EB-9996-AB717F3DB9CC}" srcOrd="0" destOrd="0" presId="urn:microsoft.com/office/officeart/2005/8/layout/orgChart1"/>
    <dgm:cxn modelId="{118E6053-DDD0-41D7-836A-9B034F90B8A4}" type="presParOf" srcId="{359B82CF-F76B-41EB-9996-AB717F3DB9CC}" destId="{9644ECD0-36B0-49D9-A7C4-BD9233A86EFE}" srcOrd="0" destOrd="0" presId="urn:microsoft.com/office/officeart/2005/8/layout/orgChart1"/>
    <dgm:cxn modelId="{D846FEBB-3F9D-4F6E-9958-B678DC0ABF2B}" type="presParOf" srcId="{359B82CF-F76B-41EB-9996-AB717F3DB9CC}" destId="{9FE569CC-46A7-4004-8EB1-BDC4249BED8F}" srcOrd="1" destOrd="0" presId="urn:microsoft.com/office/officeart/2005/8/layout/orgChart1"/>
    <dgm:cxn modelId="{6F979F67-3FBE-474D-B2DE-7F5DD8CB1CB4}" type="presParOf" srcId="{40F8A957-FB73-4C13-8EF5-FFB175E34873}" destId="{5F099261-452E-4AF2-B7BF-B895475182E3}" srcOrd="1" destOrd="0" presId="urn:microsoft.com/office/officeart/2005/8/layout/orgChart1"/>
    <dgm:cxn modelId="{EA6F9089-68C1-4A35-80CE-3E386EAB88FA}" type="presParOf" srcId="{5F099261-452E-4AF2-B7BF-B895475182E3}" destId="{37BFDDA7-3951-45E3-95CE-7E8B0CE147B6}" srcOrd="0" destOrd="0" presId="urn:microsoft.com/office/officeart/2005/8/layout/orgChart1"/>
    <dgm:cxn modelId="{D6D8DA61-9EF5-45C9-9494-2CF2FECACF5B}" type="presParOf" srcId="{5F099261-452E-4AF2-B7BF-B895475182E3}" destId="{2A62B571-F9D3-4004-970C-2964AB293AD0}" srcOrd="1" destOrd="0" presId="urn:microsoft.com/office/officeart/2005/8/layout/orgChart1"/>
    <dgm:cxn modelId="{D6912996-ABCF-4ECF-A572-A859844F2FCC}" type="presParOf" srcId="{2A62B571-F9D3-4004-970C-2964AB293AD0}" destId="{A8235825-C04A-463B-AAB3-341D6D73DE0E}" srcOrd="0" destOrd="0" presId="urn:microsoft.com/office/officeart/2005/8/layout/orgChart1"/>
    <dgm:cxn modelId="{B5382A48-C4EB-495E-80F7-BDB5DD802DE3}" type="presParOf" srcId="{A8235825-C04A-463B-AAB3-341D6D73DE0E}" destId="{369C4357-4629-4463-BCA2-EC50C9128C22}" srcOrd="0" destOrd="0" presId="urn:microsoft.com/office/officeart/2005/8/layout/orgChart1"/>
    <dgm:cxn modelId="{319AD330-BA3F-43C5-B936-681FE92D6706}" type="presParOf" srcId="{A8235825-C04A-463B-AAB3-341D6D73DE0E}" destId="{DA56943A-028B-4A7F-876E-2F0CC9095FD2}" srcOrd="1" destOrd="0" presId="urn:microsoft.com/office/officeart/2005/8/layout/orgChart1"/>
    <dgm:cxn modelId="{0C5A0A66-A1F2-40FD-AF85-15DCDB9B8E48}" type="presParOf" srcId="{2A62B571-F9D3-4004-970C-2964AB293AD0}" destId="{FDFF0716-6C85-47EC-AE29-D0C105A01906}" srcOrd="1" destOrd="0" presId="urn:microsoft.com/office/officeart/2005/8/layout/orgChart1"/>
    <dgm:cxn modelId="{93180E71-F70B-4887-A9D8-3B633C126004}" type="presParOf" srcId="{2A62B571-F9D3-4004-970C-2964AB293AD0}" destId="{42C8B103-213F-43D2-BFC3-8A3415563A19}" srcOrd="2" destOrd="0" presId="urn:microsoft.com/office/officeart/2005/8/layout/orgChart1"/>
    <dgm:cxn modelId="{459A9739-BC66-4A37-B4ED-387850CF5C5F}" type="presParOf" srcId="{5F099261-452E-4AF2-B7BF-B895475182E3}" destId="{97FC142C-BFCB-477E-8688-9946A577B646}" srcOrd="2" destOrd="0" presId="urn:microsoft.com/office/officeart/2005/8/layout/orgChart1"/>
    <dgm:cxn modelId="{D4E3B2A6-E033-4F11-97E9-9741F52FDF76}" type="presParOf" srcId="{5F099261-452E-4AF2-B7BF-B895475182E3}" destId="{B2B723AB-0342-4F8C-B6D7-DDB4EB3139E2}" srcOrd="3" destOrd="0" presId="urn:microsoft.com/office/officeart/2005/8/layout/orgChart1"/>
    <dgm:cxn modelId="{F2F6228E-4DDB-439B-87C5-055F98CB839F}" type="presParOf" srcId="{B2B723AB-0342-4F8C-B6D7-DDB4EB3139E2}" destId="{CDBB4057-5050-4338-8626-2F1D8FE86580}" srcOrd="0" destOrd="0" presId="urn:microsoft.com/office/officeart/2005/8/layout/orgChart1"/>
    <dgm:cxn modelId="{99B01D1D-8691-40AE-B736-6D33C9A12E5A}" type="presParOf" srcId="{CDBB4057-5050-4338-8626-2F1D8FE86580}" destId="{5633AD70-F929-400D-BEBB-E9B74D8EBF1A}" srcOrd="0" destOrd="0" presId="urn:microsoft.com/office/officeart/2005/8/layout/orgChart1"/>
    <dgm:cxn modelId="{3AF289E5-9043-4BAC-BC54-B2E91858B84D}" type="presParOf" srcId="{CDBB4057-5050-4338-8626-2F1D8FE86580}" destId="{B473BE37-0C5E-43ED-93B5-DE1D7A6DE2BE}" srcOrd="1" destOrd="0" presId="urn:microsoft.com/office/officeart/2005/8/layout/orgChart1"/>
    <dgm:cxn modelId="{29EF0557-804B-41D4-826A-EADE1B66F34B}" type="presParOf" srcId="{B2B723AB-0342-4F8C-B6D7-DDB4EB3139E2}" destId="{79BFE118-3E2B-4A8A-9CF0-2A0FC5FD8269}" srcOrd="1" destOrd="0" presId="urn:microsoft.com/office/officeart/2005/8/layout/orgChart1"/>
    <dgm:cxn modelId="{F20C8BF3-46BB-40B4-BE86-30FCC8432F1F}" type="presParOf" srcId="{B2B723AB-0342-4F8C-B6D7-DDB4EB3139E2}" destId="{9425A352-6C31-46A7-9731-6458AA9E2D51}" srcOrd="2" destOrd="0" presId="urn:microsoft.com/office/officeart/2005/8/layout/orgChart1"/>
    <dgm:cxn modelId="{62CD8457-8801-4EEA-AC5E-008E2036B4E2}" type="presParOf" srcId="{5F099261-452E-4AF2-B7BF-B895475182E3}" destId="{E7E2379C-DEC3-4720-8AD3-8BC4FBB7E36D}" srcOrd="4" destOrd="0" presId="urn:microsoft.com/office/officeart/2005/8/layout/orgChart1"/>
    <dgm:cxn modelId="{76E49658-714A-4455-8DE1-FE42B20BC730}" type="presParOf" srcId="{5F099261-452E-4AF2-B7BF-B895475182E3}" destId="{1EB5908B-C9CF-4B54-9AB6-A902CA003970}" srcOrd="5" destOrd="0" presId="urn:microsoft.com/office/officeart/2005/8/layout/orgChart1"/>
    <dgm:cxn modelId="{5096D8AD-8294-4966-AE45-92B3C5C39C90}" type="presParOf" srcId="{1EB5908B-C9CF-4B54-9AB6-A902CA003970}" destId="{053C368E-10B2-4ABA-BA4F-3620420AB918}" srcOrd="0" destOrd="0" presId="urn:microsoft.com/office/officeart/2005/8/layout/orgChart1"/>
    <dgm:cxn modelId="{FA615F33-CFC7-4B00-8D63-EC81408EAEBD}" type="presParOf" srcId="{053C368E-10B2-4ABA-BA4F-3620420AB918}" destId="{E4CA55B3-80D3-4454-9968-EAFC1A97D87E}" srcOrd="0" destOrd="0" presId="urn:microsoft.com/office/officeart/2005/8/layout/orgChart1"/>
    <dgm:cxn modelId="{3A92D180-CC5E-4CAA-8184-F7E20FDDF041}" type="presParOf" srcId="{053C368E-10B2-4ABA-BA4F-3620420AB918}" destId="{A80114D2-F909-44C5-98F1-E436A6E8B1A3}" srcOrd="1" destOrd="0" presId="urn:microsoft.com/office/officeart/2005/8/layout/orgChart1"/>
    <dgm:cxn modelId="{CB9B702A-30D8-426F-8383-0A60424EBDDB}" type="presParOf" srcId="{1EB5908B-C9CF-4B54-9AB6-A902CA003970}" destId="{D52D0D8E-2862-4E0E-9EDB-91002771B77C}" srcOrd="1" destOrd="0" presId="urn:microsoft.com/office/officeart/2005/8/layout/orgChart1"/>
    <dgm:cxn modelId="{1579EF16-0E39-4AA7-87A0-E0683FC09C7C}" type="presParOf" srcId="{D52D0D8E-2862-4E0E-9EDB-91002771B77C}" destId="{71CD2102-4FC2-445C-92EB-5183142B569F}" srcOrd="0" destOrd="0" presId="urn:microsoft.com/office/officeart/2005/8/layout/orgChart1"/>
    <dgm:cxn modelId="{B2167D12-B962-404B-9F87-B41DFC756AAE}" type="presParOf" srcId="{D52D0D8E-2862-4E0E-9EDB-91002771B77C}" destId="{9CB47BBC-A9DF-4FFB-95D8-5F6F323103E0}" srcOrd="1" destOrd="0" presId="urn:microsoft.com/office/officeart/2005/8/layout/orgChart1"/>
    <dgm:cxn modelId="{1C28B811-26DC-467B-B7B7-3A1956FED819}" type="presParOf" srcId="{9CB47BBC-A9DF-4FFB-95D8-5F6F323103E0}" destId="{FF09AB6D-1E58-42E5-94AB-B3DBF8E8C8FA}" srcOrd="0" destOrd="0" presId="urn:microsoft.com/office/officeart/2005/8/layout/orgChart1"/>
    <dgm:cxn modelId="{E8650BB2-1346-4D17-BD57-98A724DF2EF0}" type="presParOf" srcId="{FF09AB6D-1E58-42E5-94AB-B3DBF8E8C8FA}" destId="{8467FBCB-B5E8-45D5-B32D-D1B4888C0609}" srcOrd="0" destOrd="0" presId="urn:microsoft.com/office/officeart/2005/8/layout/orgChart1"/>
    <dgm:cxn modelId="{DF35F185-399C-4D55-95BB-5EEA0BA35B20}" type="presParOf" srcId="{FF09AB6D-1E58-42E5-94AB-B3DBF8E8C8FA}" destId="{E8ABEDF1-D486-463F-A2BE-C10D8886A029}" srcOrd="1" destOrd="0" presId="urn:microsoft.com/office/officeart/2005/8/layout/orgChart1"/>
    <dgm:cxn modelId="{04A122D3-249B-4403-B3C6-C6FAE00B9A1D}" type="presParOf" srcId="{9CB47BBC-A9DF-4FFB-95D8-5F6F323103E0}" destId="{75DCA371-90CC-45ED-8054-45F817E822E8}" srcOrd="1" destOrd="0" presId="urn:microsoft.com/office/officeart/2005/8/layout/orgChart1"/>
    <dgm:cxn modelId="{8C910FA8-40CE-4577-8A45-6EA3491E7EB1}" type="presParOf" srcId="{9CB47BBC-A9DF-4FFB-95D8-5F6F323103E0}" destId="{566E8399-EB72-476D-81EF-643A45FE951F}" srcOrd="2" destOrd="0" presId="urn:microsoft.com/office/officeart/2005/8/layout/orgChart1"/>
    <dgm:cxn modelId="{741E1688-144F-4771-B56A-3A3A988DCEC2}" type="presParOf" srcId="{D52D0D8E-2862-4E0E-9EDB-91002771B77C}" destId="{3C35721E-54D4-4026-B171-324E897035E7}" srcOrd="2" destOrd="0" presId="urn:microsoft.com/office/officeart/2005/8/layout/orgChart1"/>
    <dgm:cxn modelId="{E63DA1E2-F23A-43C7-98AD-479AB60BBDA1}" type="presParOf" srcId="{D52D0D8E-2862-4E0E-9EDB-91002771B77C}" destId="{7E6DD577-EFAE-48E5-B07E-35B875472AE9}" srcOrd="3" destOrd="0" presId="urn:microsoft.com/office/officeart/2005/8/layout/orgChart1"/>
    <dgm:cxn modelId="{BC904751-AABA-4E46-AE14-210E610044BB}" type="presParOf" srcId="{7E6DD577-EFAE-48E5-B07E-35B875472AE9}" destId="{6BE68C4A-EFA2-45A8-9F7D-C323EC23A7C0}" srcOrd="0" destOrd="0" presId="urn:microsoft.com/office/officeart/2005/8/layout/orgChart1"/>
    <dgm:cxn modelId="{BF1731AC-CEC1-47D3-A108-3ADCEAA2423A}" type="presParOf" srcId="{6BE68C4A-EFA2-45A8-9F7D-C323EC23A7C0}" destId="{8070FD94-D0D7-47CA-BB13-E80EF0BF9218}" srcOrd="0" destOrd="0" presId="urn:microsoft.com/office/officeart/2005/8/layout/orgChart1"/>
    <dgm:cxn modelId="{5AAA5A91-3ED8-4869-8166-A71AED5B3C2E}" type="presParOf" srcId="{6BE68C4A-EFA2-45A8-9F7D-C323EC23A7C0}" destId="{5C2CF456-F43D-4757-8FEA-13615F2630E7}" srcOrd="1" destOrd="0" presId="urn:microsoft.com/office/officeart/2005/8/layout/orgChart1"/>
    <dgm:cxn modelId="{E54EBF8D-7BB7-4BEE-9BFD-93E70CA5127C}" type="presParOf" srcId="{7E6DD577-EFAE-48E5-B07E-35B875472AE9}" destId="{876CC6E6-EAC0-486A-B384-502E8BE61D55}" srcOrd="1" destOrd="0" presId="urn:microsoft.com/office/officeart/2005/8/layout/orgChart1"/>
    <dgm:cxn modelId="{9AC22679-B02C-4BB0-8E29-FF890E55603A}" type="presParOf" srcId="{7E6DD577-EFAE-48E5-B07E-35B875472AE9}" destId="{238A9832-2057-4FBD-A9AF-0CAF05C2544E}" srcOrd="2" destOrd="0" presId="urn:microsoft.com/office/officeart/2005/8/layout/orgChart1"/>
    <dgm:cxn modelId="{694AA4D4-F614-4A12-AEDD-517F674A8DF2}" type="presParOf" srcId="{D52D0D8E-2862-4E0E-9EDB-91002771B77C}" destId="{25CCCC61-9577-4F25-AB12-4C2BD7901DB0}" srcOrd="4" destOrd="0" presId="urn:microsoft.com/office/officeart/2005/8/layout/orgChart1"/>
    <dgm:cxn modelId="{38CFBAC0-2483-4B32-A72A-012B4D86BD2D}" type="presParOf" srcId="{D52D0D8E-2862-4E0E-9EDB-91002771B77C}" destId="{333C462B-4E64-4391-A265-68324D9DD949}" srcOrd="5" destOrd="0" presId="urn:microsoft.com/office/officeart/2005/8/layout/orgChart1"/>
    <dgm:cxn modelId="{65098BC2-5C84-4638-A13C-B4901763DC92}" type="presParOf" srcId="{333C462B-4E64-4391-A265-68324D9DD949}" destId="{8E2B29A1-4C41-4CAC-B8BF-07BF9194DEC6}" srcOrd="0" destOrd="0" presId="urn:microsoft.com/office/officeart/2005/8/layout/orgChart1"/>
    <dgm:cxn modelId="{8F2AF510-E1B1-40D3-B40F-986B1362EABA}" type="presParOf" srcId="{8E2B29A1-4C41-4CAC-B8BF-07BF9194DEC6}" destId="{D23876B4-CD21-44E8-B5F2-60DEDA7D6263}" srcOrd="0" destOrd="0" presId="urn:microsoft.com/office/officeart/2005/8/layout/orgChart1"/>
    <dgm:cxn modelId="{34B5C30F-81CF-43E9-A7A7-2FEC2BD956C8}" type="presParOf" srcId="{8E2B29A1-4C41-4CAC-B8BF-07BF9194DEC6}" destId="{E1C92F0A-1983-4D6D-B178-36876D0F3805}" srcOrd="1" destOrd="0" presId="urn:microsoft.com/office/officeart/2005/8/layout/orgChart1"/>
    <dgm:cxn modelId="{9F9E1914-ED63-48DC-A09E-6714A13B1DCE}" type="presParOf" srcId="{333C462B-4E64-4391-A265-68324D9DD949}" destId="{B54B7A6A-49FD-4008-8345-FB09A609D737}" srcOrd="1" destOrd="0" presId="urn:microsoft.com/office/officeart/2005/8/layout/orgChart1"/>
    <dgm:cxn modelId="{EAA49D65-D87F-458B-937B-462BC328006B}" type="presParOf" srcId="{333C462B-4E64-4391-A265-68324D9DD949}" destId="{D1F33B06-3E75-4916-A562-D1A2286892D6}" srcOrd="2" destOrd="0" presId="urn:microsoft.com/office/officeart/2005/8/layout/orgChart1"/>
    <dgm:cxn modelId="{E5764F80-2D1A-4ADF-BCAB-227861BA6113}" type="presParOf" srcId="{D52D0D8E-2862-4E0E-9EDB-91002771B77C}" destId="{40BD6D7B-253F-4106-B12E-9A388C8A84A8}" srcOrd="6" destOrd="0" presId="urn:microsoft.com/office/officeart/2005/8/layout/orgChart1"/>
    <dgm:cxn modelId="{EA12B719-553B-4EAB-B8E6-6DDA899548AE}" type="presParOf" srcId="{D52D0D8E-2862-4E0E-9EDB-91002771B77C}" destId="{65BEB212-D866-49E2-8FE8-E40A0937DD90}" srcOrd="7" destOrd="0" presId="urn:microsoft.com/office/officeart/2005/8/layout/orgChart1"/>
    <dgm:cxn modelId="{FF892088-DEFD-41CF-B6A9-3016C27348A6}" type="presParOf" srcId="{65BEB212-D866-49E2-8FE8-E40A0937DD90}" destId="{3790B5C2-5A0D-46C6-9E67-660436C92FA0}" srcOrd="0" destOrd="0" presId="urn:microsoft.com/office/officeart/2005/8/layout/orgChart1"/>
    <dgm:cxn modelId="{F56E6158-8AD1-430F-BDE4-BD2C603C4169}" type="presParOf" srcId="{3790B5C2-5A0D-46C6-9E67-660436C92FA0}" destId="{EA60DD5B-FDAC-4234-B167-8E354B916138}" srcOrd="0" destOrd="0" presId="urn:microsoft.com/office/officeart/2005/8/layout/orgChart1"/>
    <dgm:cxn modelId="{F738588A-CDC4-45FB-B938-5AB6F364500E}" type="presParOf" srcId="{3790B5C2-5A0D-46C6-9E67-660436C92FA0}" destId="{C42641B1-02F7-44EB-A269-590CFBF3A571}" srcOrd="1" destOrd="0" presId="urn:microsoft.com/office/officeart/2005/8/layout/orgChart1"/>
    <dgm:cxn modelId="{F54F8CCB-94A5-4F30-A740-0892322E43CD}" type="presParOf" srcId="{65BEB212-D866-49E2-8FE8-E40A0937DD90}" destId="{76CA0891-5E6B-45CB-A1C2-78A54F60B9E7}" srcOrd="1" destOrd="0" presId="urn:microsoft.com/office/officeart/2005/8/layout/orgChart1"/>
    <dgm:cxn modelId="{7C8CC9A6-9863-4090-BC4F-5877579A4630}" type="presParOf" srcId="{65BEB212-D866-49E2-8FE8-E40A0937DD90}" destId="{C686ED2A-BC42-4F42-BBBF-608A134ED8EA}" srcOrd="2" destOrd="0" presId="urn:microsoft.com/office/officeart/2005/8/layout/orgChart1"/>
    <dgm:cxn modelId="{FACB45EC-73F8-4619-840B-52E2DCA0564B}" type="presParOf" srcId="{D52D0D8E-2862-4E0E-9EDB-91002771B77C}" destId="{0A2C98C6-D1BC-410C-BAFB-3D099E873315}" srcOrd="8" destOrd="0" presId="urn:microsoft.com/office/officeart/2005/8/layout/orgChart1"/>
    <dgm:cxn modelId="{06CCEB84-4241-4640-987B-88F7333FC0B0}" type="presParOf" srcId="{D52D0D8E-2862-4E0E-9EDB-91002771B77C}" destId="{77CB3AE9-9B1C-4DEC-A0AE-5F73CD1A4CD5}" srcOrd="9" destOrd="0" presId="urn:microsoft.com/office/officeart/2005/8/layout/orgChart1"/>
    <dgm:cxn modelId="{B4B3DD08-EB0D-4071-8C73-E183C0932BA9}" type="presParOf" srcId="{77CB3AE9-9B1C-4DEC-A0AE-5F73CD1A4CD5}" destId="{AE983553-6819-4F99-ADD9-04547D6076C7}" srcOrd="0" destOrd="0" presId="urn:microsoft.com/office/officeart/2005/8/layout/orgChart1"/>
    <dgm:cxn modelId="{346D2FE6-3659-4718-8A1F-B3E6FEA979A7}" type="presParOf" srcId="{AE983553-6819-4F99-ADD9-04547D6076C7}" destId="{4B6A6573-A649-4219-A468-F7B5790A3304}" srcOrd="0" destOrd="0" presId="urn:microsoft.com/office/officeart/2005/8/layout/orgChart1"/>
    <dgm:cxn modelId="{1FD2F142-9A1D-42DD-9D17-D5A4429DCD8A}" type="presParOf" srcId="{AE983553-6819-4F99-ADD9-04547D6076C7}" destId="{3CCEA0F5-E9AA-437B-A401-E1402EEE14A7}" srcOrd="1" destOrd="0" presId="urn:microsoft.com/office/officeart/2005/8/layout/orgChart1"/>
    <dgm:cxn modelId="{CF4C7E10-7023-4D1B-A1C0-19D2E03FDF9D}" type="presParOf" srcId="{77CB3AE9-9B1C-4DEC-A0AE-5F73CD1A4CD5}" destId="{8738321A-5583-4BF7-983D-5F393FF3A707}" srcOrd="1" destOrd="0" presId="urn:microsoft.com/office/officeart/2005/8/layout/orgChart1"/>
    <dgm:cxn modelId="{736632A9-24FD-4EA1-842E-32D428885523}" type="presParOf" srcId="{77CB3AE9-9B1C-4DEC-A0AE-5F73CD1A4CD5}" destId="{C0F625F3-C90A-4A0F-AD17-6CB6B12E1897}" srcOrd="2" destOrd="0" presId="urn:microsoft.com/office/officeart/2005/8/layout/orgChart1"/>
    <dgm:cxn modelId="{ED344176-933C-4ECE-A98A-30052EF94A29}" type="presParOf" srcId="{D52D0D8E-2862-4E0E-9EDB-91002771B77C}" destId="{631C028F-C438-47FC-8F7C-65B7BE5DB1E0}" srcOrd="10" destOrd="0" presId="urn:microsoft.com/office/officeart/2005/8/layout/orgChart1"/>
    <dgm:cxn modelId="{D1030FA3-C6A4-43EB-92ED-9035DBA262DA}" type="presParOf" srcId="{D52D0D8E-2862-4E0E-9EDB-91002771B77C}" destId="{401A0245-D918-449E-B16A-E0EECAE01B80}" srcOrd="11" destOrd="0" presId="urn:microsoft.com/office/officeart/2005/8/layout/orgChart1"/>
    <dgm:cxn modelId="{408124AB-4B67-4829-90C3-4EF6DA9DF140}" type="presParOf" srcId="{401A0245-D918-449E-B16A-E0EECAE01B80}" destId="{A811DCAC-91CC-4B29-A16A-F252522B25DE}" srcOrd="0" destOrd="0" presId="urn:microsoft.com/office/officeart/2005/8/layout/orgChart1"/>
    <dgm:cxn modelId="{2C4130F6-6586-413E-BE34-019FDF932973}" type="presParOf" srcId="{A811DCAC-91CC-4B29-A16A-F252522B25DE}" destId="{A7F8082E-FAFA-4388-87FB-A887952553AB}" srcOrd="0" destOrd="0" presId="urn:microsoft.com/office/officeart/2005/8/layout/orgChart1"/>
    <dgm:cxn modelId="{31DF5750-BDEF-4864-BF90-2585EF181421}" type="presParOf" srcId="{A811DCAC-91CC-4B29-A16A-F252522B25DE}" destId="{A2A4F6E3-AE42-4516-83BC-2A3EB56067C7}" srcOrd="1" destOrd="0" presId="urn:microsoft.com/office/officeart/2005/8/layout/orgChart1"/>
    <dgm:cxn modelId="{F4F0E2ED-6042-437B-BD6C-85D4EFC2C750}" type="presParOf" srcId="{401A0245-D918-449E-B16A-E0EECAE01B80}" destId="{B9DE7594-9E70-43F5-A667-E6746C5E5212}" srcOrd="1" destOrd="0" presId="urn:microsoft.com/office/officeart/2005/8/layout/orgChart1"/>
    <dgm:cxn modelId="{52CD2E34-1508-47C2-BDDA-F5F90D0EBC91}" type="presParOf" srcId="{401A0245-D918-449E-B16A-E0EECAE01B80}" destId="{344BA147-762F-48DC-9E27-41F32F23A0E8}" srcOrd="2" destOrd="0" presId="urn:microsoft.com/office/officeart/2005/8/layout/orgChart1"/>
    <dgm:cxn modelId="{8D2DC518-F341-44B1-AF62-C1AEA1DD2D72}" type="presParOf" srcId="{1EB5908B-C9CF-4B54-9AB6-A902CA003970}" destId="{0D4E7FD7-5E60-457E-97BB-ED7B58728142}" srcOrd="2" destOrd="0" presId="urn:microsoft.com/office/officeart/2005/8/layout/orgChart1"/>
    <dgm:cxn modelId="{33D0A977-CE5B-4368-9217-ED7A53856BE6}" type="presParOf" srcId="{40F8A957-FB73-4C13-8EF5-FFB175E34873}" destId="{06B698F6-ACD0-457C-A039-9C26ECF60320}" srcOrd="2" destOrd="0" presId="urn:microsoft.com/office/officeart/2005/8/layout/orgChart1"/>
    <dgm:cxn modelId="{DB339986-E930-47DF-8ADF-14EC20143558}" type="presParOf" srcId="{06B698F6-ACD0-457C-A039-9C26ECF60320}" destId="{6F262390-5A1D-4734-8384-D473976570A6}" srcOrd="0" destOrd="0" presId="urn:microsoft.com/office/officeart/2005/8/layout/orgChart1"/>
    <dgm:cxn modelId="{58266B6C-29BD-425F-BC28-2243163DBF6C}" type="presParOf" srcId="{06B698F6-ACD0-457C-A039-9C26ECF60320}" destId="{9A371E1E-8C91-4DCC-A71F-9EA1BD70137D}" srcOrd="1" destOrd="0" presId="urn:microsoft.com/office/officeart/2005/8/layout/orgChart1"/>
    <dgm:cxn modelId="{236CA349-8BC7-4173-9A41-79CB2A9FC52F}" type="presParOf" srcId="{9A371E1E-8C91-4DCC-A71F-9EA1BD70137D}" destId="{D4B2C2F9-0635-41EB-816A-695A24F48F38}" srcOrd="0" destOrd="0" presId="urn:microsoft.com/office/officeart/2005/8/layout/orgChart1"/>
    <dgm:cxn modelId="{8BDFE866-FC25-40EF-943C-90E0D1B6BB2D}" type="presParOf" srcId="{D4B2C2F9-0635-41EB-816A-695A24F48F38}" destId="{A60B25CE-3A6F-489F-A85C-922C390A61DD}" srcOrd="0" destOrd="0" presId="urn:microsoft.com/office/officeart/2005/8/layout/orgChart1"/>
    <dgm:cxn modelId="{D76557E6-C920-4445-8383-589E9B642626}" type="presParOf" srcId="{D4B2C2F9-0635-41EB-816A-695A24F48F38}" destId="{050B284C-AF11-4952-A8CE-BAB50F4C8010}" srcOrd="1" destOrd="0" presId="urn:microsoft.com/office/officeart/2005/8/layout/orgChart1"/>
    <dgm:cxn modelId="{446BE556-A95B-4ADF-8784-70457B3555FF}" type="presParOf" srcId="{9A371E1E-8C91-4DCC-A71F-9EA1BD70137D}" destId="{62159104-1D68-4018-8558-BB315462ABC0}" srcOrd="1" destOrd="0" presId="urn:microsoft.com/office/officeart/2005/8/layout/orgChart1"/>
    <dgm:cxn modelId="{1E7BA25A-DD17-42AA-8214-582C47F24966}" type="presParOf" srcId="{9A371E1E-8C91-4DCC-A71F-9EA1BD70137D}" destId="{EED3A3C7-8B12-4DC4-83DA-59E50B0C574B}"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C0E9475D-52E2-4DC8-BCD5-30803A2167B4}" type="doc">
      <dgm:prSet loTypeId="urn:microsoft.com/office/officeart/2005/8/layout/hierarchy6" loCatId="hierarchy" qsTypeId="urn:microsoft.com/office/officeart/2005/8/quickstyle/simple2" qsCatId="simple" csTypeId="urn:microsoft.com/office/officeart/2005/8/colors/accent1_1" csCatId="accent1" phldr="1"/>
      <dgm:spPr/>
      <dgm:t>
        <a:bodyPr/>
        <a:lstStyle/>
        <a:p>
          <a:endParaRPr lang="en-US"/>
        </a:p>
      </dgm:t>
    </dgm:pt>
    <dgm:pt modelId="{EB407E72-B618-4FFA-BEDE-577C38173F00}">
      <dgm:prSet phldrT="[Text]" custT="1"/>
      <dgm:spPr/>
      <dgm:t>
        <a:bodyPr/>
        <a:lstStyle/>
        <a:p>
          <a:r>
            <a:rPr lang="en-US" sz="900" b="1" dirty="0" smtClean="0"/>
            <a:t>West</a:t>
          </a:r>
        </a:p>
        <a:p>
          <a:r>
            <a:rPr lang="en-US" sz="900" b="1" dirty="0" smtClean="0"/>
            <a:t>39</a:t>
          </a:r>
        </a:p>
        <a:p>
          <a:endParaRPr lang="en-US" sz="900" b="1" dirty="0"/>
        </a:p>
      </dgm:t>
    </dgm:pt>
    <dgm:pt modelId="{E08D99DF-A6CB-4937-AF09-04CA07DF992A}" type="parTrans" cxnId="{E8D0B731-01F5-463A-BF7A-22B633F22540}">
      <dgm:prSet/>
      <dgm:spPr/>
      <dgm:t>
        <a:bodyPr/>
        <a:lstStyle/>
        <a:p>
          <a:endParaRPr lang="en-US"/>
        </a:p>
      </dgm:t>
    </dgm:pt>
    <dgm:pt modelId="{8ACB3F60-8D40-4236-8E7B-7453C4BCF2D8}" type="sibTrans" cxnId="{E8D0B731-01F5-463A-BF7A-22B633F22540}">
      <dgm:prSet/>
      <dgm:spPr/>
      <dgm:t>
        <a:bodyPr/>
        <a:lstStyle/>
        <a:p>
          <a:endParaRPr lang="en-US"/>
        </a:p>
      </dgm:t>
    </dgm:pt>
    <dgm:pt modelId="{46621026-C245-4B58-BFDF-7A5A72C9469E}">
      <dgm:prSet phldrT="[Text]" custT="1"/>
      <dgm:spPr/>
      <dgm:t>
        <a:bodyPr/>
        <a:lstStyle/>
        <a:p>
          <a:r>
            <a:rPr lang="en-US" sz="900" b="1" dirty="0" smtClean="0"/>
            <a:t>District 8</a:t>
          </a:r>
        </a:p>
        <a:p>
          <a:r>
            <a:rPr lang="en-US" sz="900" b="1" dirty="0" smtClean="0"/>
            <a:t>20</a:t>
          </a:r>
          <a:endParaRPr lang="en-US" sz="900" b="1" dirty="0"/>
        </a:p>
      </dgm:t>
    </dgm:pt>
    <dgm:pt modelId="{B0272EB1-ED8E-49A2-A4FA-C81CF636D3A9}" type="parTrans" cxnId="{74B44123-0A51-40CF-B392-3832AD9CEB6D}">
      <dgm:prSet/>
      <dgm:spPr/>
      <dgm:t>
        <a:bodyPr/>
        <a:lstStyle/>
        <a:p>
          <a:endParaRPr lang="en-US"/>
        </a:p>
      </dgm:t>
    </dgm:pt>
    <dgm:pt modelId="{9DDFC91D-1074-4827-AF0E-0DF37A0EA51B}" type="sibTrans" cxnId="{74B44123-0A51-40CF-B392-3832AD9CEB6D}">
      <dgm:prSet/>
      <dgm:spPr/>
      <dgm:t>
        <a:bodyPr/>
        <a:lstStyle/>
        <a:p>
          <a:endParaRPr lang="en-US"/>
        </a:p>
      </dgm:t>
    </dgm:pt>
    <dgm:pt modelId="{74FBFAA6-F8C2-4226-BA25-416727D41480}">
      <dgm:prSet phldrT="[Text]" custT="1"/>
      <dgm:spPr/>
      <dgm:t>
        <a:bodyPr/>
        <a:lstStyle/>
        <a:p>
          <a:r>
            <a:rPr lang="en-US" sz="900" b="1" dirty="0" smtClean="0"/>
            <a:t>District 9</a:t>
          </a:r>
        </a:p>
        <a:p>
          <a:r>
            <a:rPr lang="en-US" sz="900" b="1" dirty="0" smtClean="0"/>
            <a:t>9</a:t>
          </a:r>
          <a:endParaRPr lang="en-US" sz="900" b="1" dirty="0"/>
        </a:p>
      </dgm:t>
    </dgm:pt>
    <dgm:pt modelId="{731A6883-E433-4090-9555-8B709DA166FF}" type="parTrans" cxnId="{2D5BA7BF-3832-41C1-86B9-A792436D7466}">
      <dgm:prSet/>
      <dgm:spPr/>
      <dgm:t>
        <a:bodyPr/>
        <a:lstStyle/>
        <a:p>
          <a:endParaRPr lang="en-US"/>
        </a:p>
      </dgm:t>
    </dgm:pt>
    <dgm:pt modelId="{38B939B5-578B-4FE8-BC9A-F938484AC732}" type="sibTrans" cxnId="{2D5BA7BF-3832-41C1-86B9-A792436D7466}">
      <dgm:prSet/>
      <dgm:spPr/>
      <dgm:t>
        <a:bodyPr/>
        <a:lstStyle/>
        <a:p>
          <a:endParaRPr lang="en-US"/>
        </a:p>
      </dgm:t>
    </dgm:pt>
    <dgm:pt modelId="{BB999238-F81B-4919-80F1-E0D3C8221F81}">
      <dgm:prSet custT="1"/>
      <dgm:spPr/>
      <dgm:t>
        <a:bodyPr/>
        <a:lstStyle/>
        <a:p>
          <a:r>
            <a:rPr lang="en-US" sz="900" b="1" dirty="0" smtClean="0"/>
            <a:t>District 10</a:t>
          </a:r>
        </a:p>
        <a:p>
          <a:r>
            <a:rPr lang="en-US" sz="900" b="1" dirty="0" smtClean="0"/>
            <a:t>10</a:t>
          </a:r>
          <a:endParaRPr lang="en-US" sz="900" b="1" dirty="0"/>
        </a:p>
      </dgm:t>
    </dgm:pt>
    <dgm:pt modelId="{FFD053C3-BBFD-4C1B-BF21-5EE858A67E78}" type="parTrans" cxnId="{6DD77A10-0B04-4C3A-A1CC-5C15B1B856B8}">
      <dgm:prSet/>
      <dgm:spPr/>
      <dgm:t>
        <a:bodyPr/>
        <a:lstStyle/>
        <a:p>
          <a:endParaRPr lang="en-US"/>
        </a:p>
      </dgm:t>
    </dgm:pt>
    <dgm:pt modelId="{1B91A3C4-10C7-4EAB-A36A-85686D4BB2A9}" type="sibTrans" cxnId="{6DD77A10-0B04-4C3A-A1CC-5C15B1B856B8}">
      <dgm:prSet/>
      <dgm:spPr/>
      <dgm:t>
        <a:bodyPr/>
        <a:lstStyle/>
        <a:p>
          <a:endParaRPr lang="en-US"/>
        </a:p>
      </dgm:t>
    </dgm:pt>
    <dgm:pt modelId="{3F4D2D19-CB60-40CC-BF8D-1E1F64AC441F}">
      <dgm:prSet/>
      <dgm:spPr/>
      <dgm:t>
        <a:bodyPr/>
        <a:lstStyle/>
        <a:p>
          <a:r>
            <a:rPr lang="en-US" b="0" dirty="0" smtClean="0"/>
            <a:t>8C</a:t>
          </a:r>
        </a:p>
        <a:p>
          <a:r>
            <a:rPr lang="en-US" b="1" dirty="0" smtClean="0"/>
            <a:t>Ct. River Greenway </a:t>
          </a:r>
          <a:r>
            <a:rPr lang="en-US" dirty="0" smtClean="0"/>
            <a:t>(4)</a:t>
          </a:r>
        </a:p>
        <a:p>
          <a:r>
            <a:rPr lang="en-US" dirty="0" smtClean="0"/>
            <a:t>Mt. Sugarloaf</a:t>
          </a:r>
        </a:p>
        <a:p>
          <a:r>
            <a:rPr lang="en-US" dirty="0" smtClean="0"/>
            <a:t>DAR (3)</a:t>
          </a:r>
        </a:p>
        <a:p>
          <a:r>
            <a:rPr lang="en-US" dirty="0" smtClean="0"/>
            <a:t>Great Falls Discovery</a:t>
          </a:r>
        </a:p>
        <a:p>
          <a:r>
            <a:rPr lang="en-US" dirty="0" smtClean="0"/>
            <a:t>Conway </a:t>
          </a:r>
        </a:p>
        <a:p>
          <a:r>
            <a:rPr lang="en-US" dirty="0" smtClean="0"/>
            <a:t>Mt. Toby</a:t>
          </a:r>
        </a:p>
        <a:p>
          <a:r>
            <a:rPr lang="en-US" dirty="0" smtClean="0"/>
            <a:t>Krug Sugar bush</a:t>
          </a:r>
        </a:p>
        <a:p>
          <a:r>
            <a:rPr lang="en-US" dirty="0" smtClean="0"/>
            <a:t>Norwottuck Rail Trail</a:t>
          </a:r>
        </a:p>
        <a:p>
          <a:endParaRPr lang="en-US" dirty="0" smtClean="0"/>
        </a:p>
        <a:p>
          <a:r>
            <a:rPr lang="en-US" dirty="0" smtClean="0"/>
            <a:t>Total: 7 Staff</a:t>
          </a:r>
        </a:p>
        <a:p>
          <a:r>
            <a:rPr lang="en-US" dirty="0" smtClean="0"/>
            <a:t>G20 -Doug Clark</a:t>
          </a:r>
        </a:p>
        <a:p>
          <a:endParaRPr lang="en-US" dirty="0"/>
        </a:p>
      </dgm:t>
    </dgm:pt>
    <dgm:pt modelId="{05892705-FBA3-4F74-AAA7-8AB755973D31}" type="sibTrans" cxnId="{AF3C4630-8BB4-4E39-9B54-B0E45F2A4257}">
      <dgm:prSet/>
      <dgm:spPr/>
      <dgm:t>
        <a:bodyPr/>
        <a:lstStyle/>
        <a:p>
          <a:endParaRPr lang="en-US"/>
        </a:p>
      </dgm:t>
    </dgm:pt>
    <dgm:pt modelId="{B01613F0-34EF-462F-A1BF-05577914A53E}" type="parTrans" cxnId="{AF3C4630-8BB4-4E39-9B54-B0E45F2A4257}">
      <dgm:prSet/>
      <dgm:spPr/>
      <dgm:t>
        <a:bodyPr/>
        <a:lstStyle/>
        <a:p>
          <a:endParaRPr lang="en-US"/>
        </a:p>
      </dgm:t>
    </dgm:pt>
    <dgm:pt modelId="{A9931D61-1759-4A72-BE15-1805BCB0FA43}">
      <dgm:prSet/>
      <dgm:spPr/>
      <dgm:t>
        <a:bodyPr/>
        <a:lstStyle/>
        <a:p>
          <a:r>
            <a:rPr lang="en-US" dirty="0" smtClean="0"/>
            <a:t>8 A</a:t>
          </a:r>
        </a:p>
        <a:p>
          <a:r>
            <a:rPr lang="en-US" b="1" dirty="0" smtClean="0"/>
            <a:t>Mt. Holyoke</a:t>
          </a:r>
          <a:r>
            <a:rPr lang="en-US" b="0" dirty="0" smtClean="0"/>
            <a:t> (2) </a:t>
          </a:r>
        </a:p>
        <a:p>
          <a:r>
            <a:rPr lang="en-US" dirty="0" smtClean="0"/>
            <a:t>Skinner</a:t>
          </a:r>
        </a:p>
        <a:p>
          <a:r>
            <a:rPr lang="en-US" dirty="0" smtClean="0"/>
            <a:t>Mt Tom (3)</a:t>
          </a:r>
        </a:p>
        <a:p>
          <a:endParaRPr lang="en-US" dirty="0" smtClean="0"/>
        </a:p>
        <a:p>
          <a:r>
            <a:rPr lang="en-US" dirty="0" smtClean="0"/>
            <a:t>Total: 5 Staff</a:t>
          </a:r>
        </a:p>
        <a:p>
          <a:r>
            <a:rPr lang="en-US" dirty="0" smtClean="0"/>
            <a:t>G20-Jesse Carter</a:t>
          </a:r>
        </a:p>
      </dgm:t>
    </dgm:pt>
    <dgm:pt modelId="{06121E34-FB52-4B1F-834A-DFE10C096AC8}" type="parTrans" cxnId="{8759A1D2-E2E1-47F5-A501-E1642D012F7A}">
      <dgm:prSet/>
      <dgm:spPr/>
      <dgm:t>
        <a:bodyPr/>
        <a:lstStyle/>
        <a:p>
          <a:endParaRPr lang="en-US"/>
        </a:p>
      </dgm:t>
    </dgm:pt>
    <dgm:pt modelId="{F4C34635-7A0B-4C44-A689-CE019A2E898F}" type="sibTrans" cxnId="{8759A1D2-E2E1-47F5-A501-E1642D012F7A}">
      <dgm:prSet/>
      <dgm:spPr/>
      <dgm:t>
        <a:bodyPr/>
        <a:lstStyle/>
        <a:p>
          <a:endParaRPr lang="en-US"/>
        </a:p>
      </dgm:t>
    </dgm:pt>
    <dgm:pt modelId="{2CF954EF-6F24-4DBA-996B-00CC50CA87F5}">
      <dgm:prSet/>
      <dgm:spPr/>
      <dgm:t>
        <a:bodyPr/>
        <a:lstStyle/>
        <a:p>
          <a:r>
            <a:rPr lang="en-US" b="1" dirty="0" smtClean="0"/>
            <a:t>Hampton Ponds </a:t>
          </a:r>
          <a:r>
            <a:rPr lang="en-US" dirty="0" smtClean="0"/>
            <a:t>(2)</a:t>
          </a:r>
        </a:p>
        <a:p>
          <a:r>
            <a:rPr lang="en-US" dirty="0" smtClean="0"/>
            <a:t>8 B</a:t>
          </a:r>
        </a:p>
        <a:p>
          <a:r>
            <a:rPr lang="en-US" dirty="0" smtClean="0"/>
            <a:t>Holyoke Heritage (2)</a:t>
          </a:r>
        </a:p>
        <a:p>
          <a:r>
            <a:rPr lang="en-US" dirty="0" smtClean="0"/>
            <a:t>Chicopee (2)</a:t>
          </a:r>
        </a:p>
        <a:p>
          <a:r>
            <a:rPr lang="en-US" dirty="0" smtClean="0"/>
            <a:t>Robinson (2)</a:t>
          </a:r>
        </a:p>
        <a:p>
          <a:r>
            <a:rPr lang="en-US" dirty="0" smtClean="0"/>
            <a:t>Lake Lorraine</a:t>
          </a:r>
        </a:p>
        <a:p>
          <a:r>
            <a:rPr lang="en-US" dirty="0" smtClean="0"/>
            <a:t> Red Bridge </a:t>
          </a:r>
        </a:p>
        <a:p>
          <a:r>
            <a:rPr lang="en-US" dirty="0" smtClean="0"/>
            <a:t>Chicopee Pool</a:t>
          </a:r>
        </a:p>
        <a:p>
          <a:r>
            <a:rPr lang="en-US" dirty="0" smtClean="0"/>
            <a:t>Springfield Pool</a:t>
          </a:r>
        </a:p>
        <a:p>
          <a:r>
            <a:rPr lang="en-US" dirty="0" smtClean="0"/>
            <a:t>Agawam Pool</a:t>
          </a:r>
        </a:p>
        <a:p>
          <a:r>
            <a:rPr lang="en-US" dirty="0" smtClean="0"/>
            <a:t>Ludlow Pool</a:t>
          </a:r>
        </a:p>
        <a:p>
          <a:endParaRPr lang="en-US" dirty="0" smtClean="0"/>
        </a:p>
        <a:p>
          <a:r>
            <a:rPr lang="en-US" dirty="0" smtClean="0"/>
            <a:t>Total: 8 Staff </a:t>
          </a:r>
        </a:p>
        <a:p>
          <a:r>
            <a:rPr lang="en-US" dirty="0" smtClean="0"/>
            <a:t>No G20</a:t>
          </a:r>
          <a:endParaRPr lang="en-US" dirty="0"/>
        </a:p>
      </dgm:t>
    </dgm:pt>
    <dgm:pt modelId="{0728BE74-0561-44D8-97B2-FD35A4913ADF}" type="parTrans" cxnId="{290DBB8A-1413-4BD3-BA94-79F298E84094}">
      <dgm:prSet/>
      <dgm:spPr/>
      <dgm:t>
        <a:bodyPr/>
        <a:lstStyle/>
        <a:p>
          <a:endParaRPr lang="en-US"/>
        </a:p>
      </dgm:t>
    </dgm:pt>
    <dgm:pt modelId="{76F03A19-3BFB-412A-9775-AC32142268F8}" type="sibTrans" cxnId="{290DBB8A-1413-4BD3-BA94-79F298E84094}">
      <dgm:prSet/>
      <dgm:spPr/>
      <dgm:t>
        <a:bodyPr/>
        <a:lstStyle/>
        <a:p>
          <a:endParaRPr lang="en-US"/>
        </a:p>
      </dgm:t>
    </dgm:pt>
    <dgm:pt modelId="{1558D3D6-722E-4710-B638-AFA5BFCEB576}">
      <dgm:prSet/>
      <dgm:spPr/>
      <dgm:t>
        <a:bodyPr/>
        <a:lstStyle/>
        <a:p>
          <a:r>
            <a:rPr lang="en-US" dirty="0" smtClean="0"/>
            <a:t>9 A</a:t>
          </a:r>
        </a:p>
        <a:p>
          <a:r>
            <a:rPr lang="en-US" b="1" dirty="0" err="1" smtClean="0"/>
            <a:t>Greylock</a:t>
          </a:r>
          <a:r>
            <a:rPr lang="en-US" b="1" dirty="0" smtClean="0"/>
            <a:t> </a:t>
          </a:r>
          <a:r>
            <a:rPr lang="en-US" dirty="0" smtClean="0"/>
            <a:t>(4)</a:t>
          </a:r>
        </a:p>
        <a:p>
          <a:r>
            <a:rPr lang="en-US" dirty="0" smtClean="0"/>
            <a:t> </a:t>
          </a:r>
          <a:r>
            <a:rPr lang="en-US" dirty="0" err="1" smtClean="0"/>
            <a:t>Greylock</a:t>
          </a:r>
          <a:r>
            <a:rPr lang="en-US" dirty="0" smtClean="0"/>
            <a:t> Glenn</a:t>
          </a:r>
        </a:p>
        <a:p>
          <a:r>
            <a:rPr lang="en-US" dirty="0" smtClean="0"/>
            <a:t>Taconic Trail</a:t>
          </a:r>
        </a:p>
        <a:p>
          <a:r>
            <a:rPr lang="en-US" dirty="0" err="1" smtClean="0"/>
            <a:t>Ashuwillticook</a:t>
          </a:r>
          <a:r>
            <a:rPr lang="en-US" dirty="0" smtClean="0"/>
            <a:t> R. T.</a:t>
          </a:r>
        </a:p>
        <a:p>
          <a:r>
            <a:rPr lang="en-US" dirty="0" smtClean="0"/>
            <a:t>Western Gateway (1)</a:t>
          </a:r>
        </a:p>
        <a:p>
          <a:r>
            <a:rPr lang="en-US" dirty="0" smtClean="0"/>
            <a:t>Natural Bridge</a:t>
          </a:r>
        </a:p>
        <a:p>
          <a:endParaRPr lang="en-US" dirty="0" smtClean="0"/>
        </a:p>
        <a:p>
          <a:r>
            <a:rPr lang="en-US" dirty="0" smtClean="0"/>
            <a:t>Total: 5 Staff</a:t>
          </a:r>
        </a:p>
        <a:p>
          <a:r>
            <a:rPr lang="en-US" dirty="0" smtClean="0"/>
            <a:t>No G20</a:t>
          </a:r>
        </a:p>
        <a:p>
          <a:r>
            <a:rPr lang="en-US" dirty="0" smtClean="0"/>
            <a:t> </a:t>
          </a:r>
          <a:endParaRPr lang="en-US" dirty="0"/>
        </a:p>
      </dgm:t>
    </dgm:pt>
    <dgm:pt modelId="{6C2F2BE5-D592-455B-8398-1E209A805F32}" type="parTrans" cxnId="{A3F7DDE7-59E5-45E9-887D-6E7F7A90479C}">
      <dgm:prSet/>
      <dgm:spPr/>
      <dgm:t>
        <a:bodyPr/>
        <a:lstStyle/>
        <a:p>
          <a:endParaRPr lang="en-US"/>
        </a:p>
      </dgm:t>
    </dgm:pt>
    <dgm:pt modelId="{A925ECEA-6FD8-48DC-8755-80621AA15EEF}" type="sibTrans" cxnId="{A3F7DDE7-59E5-45E9-887D-6E7F7A90479C}">
      <dgm:prSet/>
      <dgm:spPr/>
      <dgm:t>
        <a:bodyPr/>
        <a:lstStyle/>
        <a:p>
          <a:endParaRPr lang="en-US"/>
        </a:p>
      </dgm:t>
    </dgm:pt>
    <dgm:pt modelId="{7EF9C48E-B37C-4DB6-A424-254156900FCF}">
      <dgm:prSet/>
      <dgm:spPr/>
      <dgm:t>
        <a:bodyPr/>
        <a:lstStyle/>
        <a:p>
          <a:r>
            <a:rPr lang="en-US" dirty="0" smtClean="0"/>
            <a:t>9B</a:t>
          </a:r>
        </a:p>
        <a:p>
          <a:r>
            <a:rPr lang="en-US" b="1" dirty="0" smtClean="0"/>
            <a:t>Mohawk </a:t>
          </a:r>
          <a:r>
            <a:rPr lang="en-US" dirty="0" smtClean="0"/>
            <a:t>(1)</a:t>
          </a:r>
        </a:p>
        <a:p>
          <a:r>
            <a:rPr lang="en-US" dirty="0" smtClean="0"/>
            <a:t>Savoy (3)</a:t>
          </a:r>
        </a:p>
        <a:p>
          <a:r>
            <a:rPr lang="en-US" dirty="0" smtClean="0"/>
            <a:t>Clarksburg </a:t>
          </a:r>
        </a:p>
        <a:p>
          <a:r>
            <a:rPr lang="en-US" dirty="0" smtClean="0"/>
            <a:t>Dubuque</a:t>
          </a:r>
        </a:p>
        <a:p>
          <a:r>
            <a:rPr lang="en-US" dirty="0" smtClean="0"/>
            <a:t>Sotuh River</a:t>
          </a:r>
        </a:p>
        <a:p>
          <a:r>
            <a:rPr lang="en-US" dirty="0" smtClean="0"/>
            <a:t>H.O. Cook</a:t>
          </a:r>
        </a:p>
        <a:p>
          <a:r>
            <a:rPr lang="en-US" dirty="0" smtClean="0"/>
            <a:t>Catamount</a:t>
          </a:r>
        </a:p>
        <a:p>
          <a:r>
            <a:rPr lang="en-US" dirty="0" smtClean="0"/>
            <a:t>Monroe</a:t>
          </a:r>
        </a:p>
        <a:p>
          <a:r>
            <a:rPr lang="en-US" dirty="0" smtClean="0"/>
            <a:t>Buckland</a:t>
          </a:r>
        </a:p>
        <a:p>
          <a:r>
            <a:rPr lang="en-US" dirty="0" smtClean="0"/>
            <a:t>Leyden</a:t>
          </a:r>
        </a:p>
        <a:p>
          <a:r>
            <a:rPr lang="en-US" dirty="0" smtClean="0"/>
            <a:t>Shelburne</a:t>
          </a:r>
        </a:p>
        <a:p>
          <a:r>
            <a:rPr lang="en-US" dirty="0" smtClean="0"/>
            <a:t>Florida</a:t>
          </a:r>
        </a:p>
        <a:p>
          <a:r>
            <a:rPr lang="en-US" dirty="0" smtClean="0"/>
            <a:t>Windsor</a:t>
          </a:r>
        </a:p>
        <a:p>
          <a:r>
            <a:rPr lang="en-US" dirty="0" smtClean="0"/>
            <a:t>Deer Hill</a:t>
          </a:r>
        </a:p>
        <a:p>
          <a:endParaRPr lang="en-US" dirty="0" smtClean="0"/>
        </a:p>
        <a:p>
          <a:r>
            <a:rPr lang="en-US" dirty="0" smtClean="0"/>
            <a:t>Total: 4 Staff</a:t>
          </a:r>
        </a:p>
        <a:p>
          <a:r>
            <a:rPr lang="en-US" dirty="0" smtClean="0"/>
            <a:t>No G20</a:t>
          </a:r>
        </a:p>
      </dgm:t>
    </dgm:pt>
    <dgm:pt modelId="{437126F2-D076-4909-8994-C38545BB223A}" type="parTrans" cxnId="{0FF56078-3540-4048-B45D-A168EA7936B8}">
      <dgm:prSet/>
      <dgm:spPr/>
      <dgm:t>
        <a:bodyPr/>
        <a:lstStyle/>
        <a:p>
          <a:endParaRPr lang="en-US"/>
        </a:p>
      </dgm:t>
    </dgm:pt>
    <dgm:pt modelId="{B5CDFAB1-7120-40AC-84B6-CF43D1C56E7A}" type="sibTrans" cxnId="{0FF56078-3540-4048-B45D-A168EA7936B8}">
      <dgm:prSet/>
      <dgm:spPr/>
      <dgm:t>
        <a:bodyPr/>
        <a:lstStyle/>
        <a:p>
          <a:endParaRPr lang="en-US"/>
        </a:p>
      </dgm:t>
    </dgm:pt>
    <dgm:pt modelId="{13F88134-7200-4299-8D0D-E9160188A43D}">
      <dgm:prSet/>
      <dgm:spPr/>
      <dgm:t>
        <a:bodyPr/>
        <a:lstStyle/>
        <a:p>
          <a:r>
            <a:rPr lang="en-US" dirty="0" smtClean="0"/>
            <a:t>10 C</a:t>
          </a:r>
        </a:p>
        <a:p>
          <a:r>
            <a:rPr lang="en-US" b="1" dirty="0" err="1" smtClean="0"/>
            <a:t>Beartown</a:t>
          </a:r>
          <a:r>
            <a:rPr lang="en-US" b="1" dirty="0" smtClean="0"/>
            <a:t> </a:t>
          </a:r>
          <a:r>
            <a:rPr lang="en-US" dirty="0" smtClean="0"/>
            <a:t>(2)</a:t>
          </a:r>
        </a:p>
        <a:p>
          <a:r>
            <a:rPr lang="en-US" dirty="0" smtClean="0"/>
            <a:t>East Mountain</a:t>
          </a:r>
        </a:p>
        <a:p>
          <a:r>
            <a:rPr lang="en-US" dirty="0" smtClean="0"/>
            <a:t>Mt. Washington (2)</a:t>
          </a:r>
        </a:p>
        <a:p>
          <a:r>
            <a:rPr lang="en-US" dirty="0" smtClean="0"/>
            <a:t>Mt. Everett</a:t>
          </a:r>
        </a:p>
        <a:p>
          <a:r>
            <a:rPr lang="en-US" dirty="0" smtClean="0"/>
            <a:t>Bash </a:t>
          </a:r>
          <a:r>
            <a:rPr lang="en-US" dirty="0" err="1" smtClean="0"/>
            <a:t>Bish</a:t>
          </a:r>
          <a:endParaRPr lang="en-US" dirty="0" smtClean="0"/>
        </a:p>
        <a:p>
          <a:r>
            <a:rPr lang="en-US" dirty="0" smtClean="0"/>
            <a:t>Jug End</a:t>
          </a:r>
        </a:p>
        <a:p>
          <a:r>
            <a:rPr lang="en-US" dirty="0" smtClean="0"/>
            <a:t>Abbey Lake Campbell Falls</a:t>
          </a:r>
        </a:p>
        <a:p>
          <a:r>
            <a:rPr lang="en-US" dirty="0" smtClean="0"/>
            <a:t>Cookson</a:t>
          </a:r>
        </a:p>
        <a:p>
          <a:r>
            <a:rPr lang="en-US" dirty="0" err="1" smtClean="0"/>
            <a:t>Sandisfield</a:t>
          </a:r>
          <a:endParaRPr lang="en-US" dirty="0" smtClean="0"/>
        </a:p>
        <a:p>
          <a:r>
            <a:rPr lang="en-US" dirty="0" smtClean="0"/>
            <a:t>Fountain Pond</a:t>
          </a:r>
        </a:p>
        <a:p>
          <a:r>
            <a:rPr lang="en-US" dirty="0" smtClean="0"/>
            <a:t>York Lake</a:t>
          </a:r>
        </a:p>
        <a:p>
          <a:endParaRPr lang="en-US" dirty="0" smtClean="0"/>
        </a:p>
        <a:p>
          <a:r>
            <a:rPr lang="en-US" dirty="0" smtClean="0"/>
            <a:t>Total: 4 Staff</a:t>
          </a:r>
        </a:p>
        <a:p>
          <a:r>
            <a:rPr lang="en-US" dirty="0" smtClean="0"/>
            <a:t>No G20</a:t>
          </a:r>
          <a:endParaRPr lang="en-US" dirty="0"/>
        </a:p>
      </dgm:t>
    </dgm:pt>
    <dgm:pt modelId="{2D913686-B5EC-42EE-82DA-B241E5C46C9A}" type="parTrans" cxnId="{74CC6885-A358-4CE6-BAE4-7158A8E0F6DF}">
      <dgm:prSet/>
      <dgm:spPr/>
      <dgm:t>
        <a:bodyPr/>
        <a:lstStyle/>
        <a:p>
          <a:endParaRPr lang="en-US"/>
        </a:p>
      </dgm:t>
    </dgm:pt>
    <dgm:pt modelId="{C5640B8A-77CA-433D-9F2E-DC829886D488}" type="sibTrans" cxnId="{74CC6885-A358-4CE6-BAE4-7158A8E0F6DF}">
      <dgm:prSet/>
      <dgm:spPr/>
      <dgm:t>
        <a:bodyPr/>
        <a:lstStyle/>
        <a:p>
          <a:endParaRPr lang="en-US"/>
        </a:p>
      </dgm:t>
    </dgm:pt>
    <dgm:pt modelId="{5F9500FE-EF77-473A-BB85-D41D0A0565AB}">
      <dgm:prSet/>
      <dgm:spPr/>
      <dgm:t>
        <a:bodyPr/>
        <a:lstStyle/>
        <a:p>
          <a:r>
            <a:rPr lang="en-US" dirty="0" smtClean="0"/>
            <a:t>10 A</a:t>
          </a:r>
        </a:p>
        <a:p>
          <a:r>
            <a:rPr lang="en-US" b="1" dirty="0" smtClean="0"/>
            <a:t>Tolland</a:t>
          </a:r>
          <a:r>
            <a:rPr lang="en-US" dirty="0" smtClean="0"/>
            <a:t> (2)</a:t>
          </a:r>
        </a:p>
        <a:p>
          <a:r>
            <a:rPr lang="en-US" dirty="0" smtClean="0"/>
            <a:t>Granville (1)</a:t>
          </a:r>
        </a:p>
        <a:p>
          <a:r>
            <a:rPr lang="en-US" dirty="0" smtClean="0"/>
            <a:t>Chester </a:t>
          </a:r>
          <a:r>
            <a:rPr lang="en-US" dirty="0" err="1" smtClean="0"/>
            <a:t>Blandford</a:t>
          </a:r>
          <a:endParaRPr lang="en-US" dirty="0" smtClean="0"/>
        </a:p>
        <a:p>
          <a:r>
            <a:rPr lang="en-US" dirty="0" smtClean="0"/>
            <a:t>Otis</a:t>
          </a:r>
        </a:p>
        <a:p>
          <a:r>
            <a:rPr lang="en-US" dirty="0" smtClean="0"/>
            <a:t>C.M. Garner</a:t>
          </a:r>
        </a:p>
        <a:p>
          <a:r>
            <a:rPr lang="en-US" dirty="0" smtClean="0"/>
            <a:t>Huntington</a:t>
          </a:r>
        </a:p>
        <a:p>
          <a:r>
            <a:rPr lang="en-US" dirty="0" smtClean="0"/>
            <a:t>Upper Spectacle Pond</a:t>
          </a:r>
        </a:p>
        <a:p>
          <a:r>
            <a:rPr lang="en-US" dirty="0" smtClean="0"/>
            <a:t>Becket</a:t>
          </a:r>
        </a:p>
        <a:p>
          <a:r>
            <a:rPr lang="en-US" dirty="0" smtClean="0"/>
            <a:t>Kelly Property</a:t>
          </a:r>
        </a:p>
        <a:p>
          <a:r>
            <a:rPr lang="en-US" dirty="0" smtClean="0"/>
            <a:t>Watson/White</a:t>
          </a:r>
        </a:p>
        <a:p>
          <a:r>
            <a:rPr lang="en-US" dirty="0" smtClean="0"/>
            <a:t>Silver Brook</a:t>
          </a:r>
        </a:p>
        <a:p>
          <a:r>
            <a:rPr lang="en-US" dirty="0" smtClean="0"/>
            <a:t>Clam Lake</a:t>
          </a:r>
        </a:p>
        <a:p>
          <a:endParaRPr lang="en-US" dirty="0" smtClean="0"/>
        </a:p>
        <a:p>
          <a:r>
            <a:rPr lang="en-US" dirty="0" smtClean="0"/>
            <a:t>Total: 3 Staff</a:t>
          </a:r>
        </a:p>
        <a:p>
          <a:r>
            <a:rPr lang="en-US" dirty="0" smtClean="0"/>
            <a:t>No G20</a:t>
          </a:r>
        </a:p>
        <a:p>
          <a:endParaRPr lang="en-US" dirty="0"/>
        </a:p>
      </dgm:t>
    </dgm:pt>
    <dgm:pt modelId="{DADB66FA-8819-4D6A-A355-C3216958102B}" type="parTrans" cxnId="{01F2EF63-7D7F-4EE1-BE20-C74D12DE41BA}">
      <dgm:prSet/>
      <dgm:spPr/>
      <dgm:t>
        <a:bodyPr/>
        <a:lstStyle/>
        <a:p>
          <a:endParaRPr lang="en-US"/>
        </a:p>
      </dgm:t>
    </dgm:pt>
    <dgm:pt modelId="{79FC2FFD-F326-4DB1-B4CB-BB67FE0ABFAF}" type="sibTrans" cxnId="{01F2EF63-7D7F-4EE1-BE20-C74D12DE41BA}">
      <dgm:prSet/>
      <dgm:spPr/>
      <dgm:t>
        <a:bodyPr/>
        <a:lstStyle/>
        <a:p>
          <a:endParaRPr lang="en-US"/>
        </a:p>
      </dgm:t>
    </dgm:pt>
    <dgm:pt modelId="{A7B5569A-0E64-4B6A-9F9F-6718AFB59575}">
      <dgm:prSet/>
      <dgm:spPr/>
      <dgm:t>
        <a:bodyPr/>
        <a:lstStyle/>
        <a:p>
          <a:r>
            <a:rPr lang="en-US" dirty="0" smtClean="0"/>
            <a:t>10 B</a:t>
          </a:r>
        </a:p>
        <a:p>
          <a:r>
            <a:rPr lang="en-US" b="1" dirty="0" smtClean="0"/>
            <a:t>October Mountain </a:t>
          </a:r>
          <a:r>
            <a:rPr lang="en-US" dirty="0" smtClean="0"/>
            <a:t>(1)</a:t>
          </a:r>
        </a:p>
        <a:p>
          <a:r>
            <a:rPr lang="en-US" dirty="0" smtClean="0"/>
            <a:t>Pittsfield (2)</a:t>
          </a:r>
        </a:p>
        <a:p>
          <a:r>
            <a:rPr lang="en-US" dirty="0" smtClean="0"/>
            <a:t>Peru</a:t>
          </a:r>
        </a:p>
        <a:p>
          <a:r>
            <a:rPr lang="en-US" dirty="0" err="1" smtClean="0"/>
            <a:t>Ashmere</a:t>
          </a:r>
          <a:r>
            <a:rPr lang="en-US" dirty="0" smtClean="0"/>
            <a:t> Lake</a:t>
          </a:r>
        </a:p>
        <a:p>
          <a:r>
            <a:rPr lang="en-US" dirty="0" err="1" smtClean="0"/>
            <a:t>Wahconah</a:t>
          </a:r>
          <a:r>
            <a:rPr lang="en-US" dirty="0" smtClean="0"/>
            <a:t> Falls</a:t>
          </a:r>
        </a:p>
        <a:p>
          <a:r>
            <a:rPr lang="en-US" dirty="0" smtClean="0"/>
            <a:t>Gilbert Bliss </a:t>
          </a:r>
        </a:p>
        <a:p>
          <a:r>
            <a:rPr lang="en-US" dirty="0" smtClean="0"/>
            <a:t>Worthington</a:t>
          </a:r>
        </a:p>
        <a:p>
          <a:r>
            <a:rPr lang="en-US" dirty="0" smtClean="0"/>
            <a:t>Middlefield</a:t>
          </a:r>
        </a:p>
        <a:p>
          <a:endParaRPr lang="en-US" dirty="0" smtClean="0"/>
        </a:p>
        <a:p>
          <a:r>
            <a:rPr lang="en-US" dirty="0" smtClean="0"/>
            <a:t>Total: 3 Staff</a:t>
          </a:r>
        </a:p>
        <a:p>
          <a:r>
            <a:rPr lang="en-US" dirty="0" smtClean="0"/>
            <a:t>No G20</a:t>
          </a:r>
          <a:endParaRPr lang="en-US" dirty="0"/>
        </a:p>
      </dgm:t>
    </dgm:pt>
    <dgm:pt modelId="{ED782323-C2AB-418F-A91A-C505BDBE2460}" type="parTrans" cxnId="{931ED8D8-292B-4952-BBAA-87A20025FEB0}">
      <dgm:prSet/>
      <dgm:spPr/>
      <dgm:t>
        <a:bodyPr/>
        <a:lstStyle/>
        <a:p>
          <a:endParaRPr lang="en-US"/>
        </a:p>
      </dgm:t>
    </dgm:pt>
    <dgm:pt modelId="{A8FF7BFC-F8B5-4879-9C47-812E91EBDC39}" type="sibTrans" cxnId="{931ED8D8-292B-4952-BBAA-87A20025FEB0}">
      <dgm:prSet/>
      <dgm:spPr/>
      <dgm:t>
        <a:bodyPr/>
        <a:lstStyle/>
        <a:p>
          <a:endParaRPr lang="en-US"/>
        </a:p>
      </dgm:t>
    </dgm:pt>
    <dgm:pt modelId="{05613390-C12C-4437-9F40-EFB3AF1E8AAF}" type="pres">
      <dgm:prSet presAssocID="{C0E9475D-52E2-4DC8-BCD5-30803A2167B4}" presName="mainComposite" presStyleCnt="0">
        <dgm:presLayoutVars>
          <dgm:chPref val="1"/>
          <dgm:dir/>
          <dgm:animOne val="branch"/>
          <dgm:animLvl val="lvl"/>
          <dgm:resizeHandles val="exact"/>
        </dgm:presLayoutVars>
      </dgm:prSet>
      <dgm:spPr/>
      <dgm:t>
        <a:bodyPr/>
        <a:lstStyle/>
        <a:p>
          <a:endParaRPr lang="en-US"/>
        </a:p>
      </dgm:t>
    </dgm:pt>
    <dgm:pt modelId="{BE84A0F9-70EB-4DE3-989E-C4E3F678D1AD}" type="pres">
      <dgm:prSet presAssocID="{C0E9475D-52E2-4DC8-BCD5-30803A2167B4}" presName="hierFlow" presStyleCnt="0"/>
      <dgm:spPr/>
      <dgm:t>
        <a:bodyPr/>
        <a:lstStyle/>
        <a:p>
          <a:endParaRPr lang="en-US"/>
        </a:p>
      </dgm:t>
    </dgm:pt>
    <dgm:pt modelId="{D3938A39-5EDA-4930-9AF9-278C27A517F9}" type="pres">
      <dgm:prSet presAssocID="{C0E9475D-52E2-4DC8-BCD5-30803A2167B4}" presName="hierChild1" presStyleCnt="0">
        <dgm:presLayoutVars>
          <dgm:chPref val="1"/>
          <dgm:animOne val="branch"/>
          <dgm:animLvl val="lvl"/>
        </dgm:presLayoutVars>
      </dgm:prSet>
      <dgm:spPr/>
      <dgm:t>
        <a:bodyPr/>
        <a:lstStyle/>
        <a:p>
          <a:endParaRPr lang="en-US"/>
        </a:p>
      </dgm:t>
    </dgm:pt>
    <dgm:pt modelId="{81F0EA6C-A3DC-4DDE-8CD1-EFBD2F0DB75B}" type="pres">
      <dgm:prSet presAssocID="{EB407E72-B618-4FFA-BEDE-577C38173F00}" presName="Name14" presStyleCnt="0"/>
      <dgm:spPr/>
      <dgm:t>
        <a:bodyPr/>
        <a:lstStyle/>
        <a:p>
          <a:endParaRPr lang="en-US"/>
        </a:p>
      </dgm:t>
    </dgm:pt>
    <dgm:pt modelId="{601E3783-7A47-4212-B222-9D37D931204F}" type="pres">
      <dgm:prSet presAssocID="{EB407E72-B618-4FFA-BEDE-577C38173F00}" presName="level1Shape" presStyleLbl="node0" presStyleIdx="0" presStyleCnt="1" custLinFactNeighborX="17244" custLinFactNeighborY="12361">
        <dgm:presLayoutVars>
          <dgm:chPref val="3"/>
        </dgm:presLayoutVars>
      </dgm:prSet>
      <dgm:spPr/>
      <dgm:t>
        <a:bodyPr/>
        <a:lstStyle/>
        <a:p>
          <a:endParaRPr lang="en-US"/>
        </a:p>
      </dgm:t>
    </dgm:pt>
    <dgm:pt modelId="{D53D095D-88CE-4575-9388-E0341F7792AE}" type="pres">
      <dgm:prSet presAssocID="{EB407E72-B618-4FFA-BEDE-577C38173F00}" presName="hierChild2" presStyleCnt="0"/>
      <dgm:spPr/>
      <dgm:t>
        <a:bodyPr/>
        <a:lstStyle/>
        <a:p>
          <a:endParaRPr lang="en-US"/>
        </a:p>
      </dgm:t>
    </dgm:pt>
    <dgm:pt modelId="{6C4D7312-4098-4EC1-AE47-4866BD95DACD}" type="pres">
      <dgm:prSet presAssocID="{B0272EB1-ED8E-49A2-A4FA-C81CF636D3A9}" presName="Name19" presStyleLbl="parChTrans1D2" presStyleIdx="0" presStyleCnt="3"/>
      <dgm:spPr/>
      <dgm:t>
        <a:bodyPr/>
        <a:lstStyle/>
        <a:p>
          <a:endParaRPr lang="en-US"/>
        </a:p>
      </dgm:t>
    </dgm:pt>
    <dgm:pt modelId="{EB78E950-BEED-4693-AF80-035D233DC6CD}" type="pres">
      <dgm:prSet presAssocID="{46621026-C245-4B58-BFDF-7A5A72C9469E}" presName="Name21" presStyleCnt="0"/>
      <dgm:spPr/>
      <dgm:t>
        <a:bodyPr/>
        <a:lstStyle/>
        <a:p>
          <a:endParaRPr lang="en-US"/>
        </a:p>
      </dgm:t>
    </dgm:pt>
    <dgm:pt modelId="{F9B60BD8-7F68-4D5C-9257-A3CC3C07D5C9}" type="pres">
      <dgm:prSet presAssocID="{46621026-C245-4B58-BFDF-7A5A72C9469E}" presName="level2Shape" presStyleLbl="node2" presStyleIdx="0" presStyleCnt="3" custLinFactNeighborX="17244" custLinFactNeighborY="12361"/>
      <dgm:spPr/>
      <dgm:t>
        <a:bodyPr/>
        <a:lstStyle/>
        <a:p>
          <a:endParaRPr lang="en-US"/>
        </a:p>
      </dgm:t>
    </dgm:pt>
    <dgm:pt modelId="{11181890-00B9-495B-8EE2-81519475F79C}" type="pres">
      <dgm:prSet presAssocID="{46621026-C245-4B58-BFDF-7A5A72C9469E}" presName="hierChild3" presStyleCnt="0"/>
      <dgm:spPr/>
      <dgm:t>
        <a:bodyPr/>
        <a:lstStyle/>
        <a:p>
          <a:endParaRPr lang="en-US"/>
        </a:p>
      </dgm:t>
    </dgm:pt>
    <dgm:pt modelId="{F3E4BB68-FEC4-442C-AF9C-3247C8367E1A}" type="pres">
      <dgm:prSet presAssocID="{06121E34-FB52-4B1F-834A-DFE10C096AC8}" presName="Name19" presStyleLbl="parChTrans1D3" presStyleIdx="0" presStyleCnt="8"/>
      <dgm:spPr/>
      <dgm:t>
        <a:bodyPr/>
        <a:lstStyle/>
        <a:p>
          <a:endParaRPr lang="en-US"/>
        </a:p>
      </dgm:t>
    </dgm:pt>
    <dgm:pt modelId="{FFE08DB2-E401-452F-8F41-B6F39CD4D5A0}" type="pres">
      <dgm:prSet presAssocID="{A9931D61-1759-4A72-BE15-1805BCB0FA43}" presName="Name21" presStyleCnt="0"/>
      <dgm:spPr/>
      <dgm:t>
        <a:bodyPr/>
        <a:lstStyle/>
        <a:p>
          <a:endParaRPr lang="en-US"/>
        </a:p>
      </dgm:t>
    </dgm:pt>
    <dgm:pt modelId="{65D64FFE-A736-49BB-8750-6C63A4942718}" type="pres">
      <dgm:prSet presAssocID="{A9931D61-1759-4A72-BE15-1805BCB0FA43}" presName="level2Shape" presStyleLbl="node3" presStyleIdx="0" presStyleCnt="8" custScaleY="332234"/>
      <dgm:spPr/>
      <dgm:t>
        <a:bodyPr/>
        <a:lstStyle/>
        <a:p>
          <a:endParaRPr lang="en-US"/>
        </a:p>
      </dgm:t>
    </dgm:pt>
    <dgm:pt modelId="{C5155570-0C87-47E0-8968-2420178ACC2C}" type="pres">
      <dgm:prSet presAssocID="{A9931D61-1759-4A72-BE15-1805BCB0FA43}" presName="hierChild3" presStyleCnt="0"/>
      <dgm:spPr/>
      <dgm:t>
        <a:bodyPr/>
        <a:lstStyle/>
        <a:p>
          <a:endParaRPr lang="en-US"/>
        </a:p>
      </dgm:t>
    </dgm:pt>
    <dgm:pt modelId="{7E17E0DC-3E4D-4BB4-BF34-675A6DAE549B}" type="pres">
      <dgm:prSet presAssocID="{0728BE74-0561-44D8-97B2-FD35A4913ADF}" presName="Name19" presStyleLbl="parChTrans1D3" presStyleIdx="1" presStyleCnt="8"/>
      <dgm:spPr/>
      <dgm:t>
        <a:bodyPr/>
        <a:lstStyle/>
        <a:p>
          <a:endParaRPr lang="en-US"/>
        </a:p>
      </dgm:t>
    </dgm:pt>
    <dgm:pt modelId="{D9A99198-FDA0-49C0-822F-9F1811D06980}" type="pres">
      <dgm:prSet presAssocID="{2CF954EF-6F24-4DBA-996B-00CC50CA87F5}" presName="Name21" presStyleCnt="0"/>
      <dgm:spPr/>
      <dgm:t>
        <a:bodyPr/>
        <a:lstStyle/>
        <a:p>
          <a:endParaRPr lang="en-US"/>
        </a:p>
      </dgm:t>
    </dgm:pt>
    <dgm:pt modelId="{D2875155-A85A-4461-8AFA-70DD86E93905}" type="pres">
      <dgm:prSet presAssocID="{2CF954EF-6F24-4DBA-996B-00CC50CA87F5}" presName="level2Shape" presStyleLbl="node3" presStyleIdx="1" presStyleCnt="8" custScaleY="385868"/>
      <dgm:spPr/>
      <dgm:t>
        <a:bodyPr/>
        <a:lstStyle/>
        <a:p>
          <a:endParaRPr lang="en-US"/>
        </a:p>
      </dgm:t>
    </dgm:pt>
    <dgm:pt modelId="{DD3F29F2-EDAE-46B9-8401-DCDC7BD5093E}" type="pres">
      <dgm:prSet presAssocID="{2CF954EF-6F24-4DBA-996B-00CC50CA87F5}" presName="hierChild3" presStyleCnt="0"/>
      <dgm:spPr/>
      <dgm:t>
        <a:bodyPr/>
        <a:lstStyle/>
        <a:p>
          <a:endParaRPr lang="en-US"/>
        </a:p>
      </dgm:t>
    </dgm:pt>
    <dgm:pt modelId="{182F3044-867C-4C02-8F67-2812F24F9F82}" type="pres">
      <dgm:prSet presAssocID="{B01613F0-34EF-462F-A1BF-05577914A53E}" presName="Name19" presStyleLbl="parChTrans1D3" presStyleIdx="2" presStyleCnt="8"/>
      <dgm:spPr/>
      <dgm:t>
        <a:bodyPr/>
        <a:lstStyle/>
        <a:p>
          <a:endParaRPr lang="en-US"/>
        </a:p>
      </dgm:t>
    </dgm:pt>
    <dgm:pt modelId="{20A99A31-27B1-40F5-B9EB-86488303EC85}" type="pres">
      <dgm:prSet presAssocID="{3F4D2D19-CB60-40CC-BF8D-1E1F64AC441F}" presName="Name21" presStyleCnt="0"/>
      <dgm:spPr/>
      <dgm:t>
        <a:bodyPr/>
        <a:lstStyle/>
        <a:p>
          <a:endParaRPr lang="en-US"/>
        </a:p>
      </dgm:t>
    </dgm:pt>
    <dgm:pt modelId="{C582AA0A-AFCA-491F-AEC8-284D1BF9B85C}" type="pres">
      <dgm:prSet presAssocID="{3F4D2D19-CB60-40CC-BF8D-1E1F64AC441F}" presName="level2Shape" presStyleLbl="node3" presStyleIdx="2" presStyleCnt="8" custScaleY="309977"/>
      <dgm:spPr/>
      <dgm:t>
        <a:bodyPr/>
        <a:lstStyle/>
        <a:p>
          <a:endParaRPr lang="en-US"/>
        </a:p>
      </dgm:t>
    </dgm:pt>
    <dgm:pt modelId="{355D7BF9-C9FA-4CE8-9CD2-02FB6421CCFB}" type="pres">
      <dgm:prSet presAssocID="{3F4D2D19-CB60-40CC-BF8D-1E1F64AC441F}" presName="hierChild3" presStyleCnt="0"/>
      <dgm:spPr/>
      <dgm:t>
        <a:bodyPr/>
        <a:lstStyle/>
        <a:p>
          <a:endParaRPr lang="en-US"/>
        </a:p>
      </dgm:t>
    </dgm:pt>
    <dgm:pt modelId="{69F7708A-952E-4829-B8B1-986EA3B45445}" type="pres">
      <dgm:prSet presAssocID="{731A6883-E433-4090-9555-8B709DA166FF}" presName="Name19" presStyleLbl="parChTrans1D2" presStyleIdx="1" presStyleCnt="3"/>
      <dgm:spPr/>
      <dgm:t>
        <a:bodyPr/>
        <a:lstStyle/>
        <a:p>
          <a:endParaRPr lang="en-US"/>
        </a:p>
      </dgm:t>
    </dgm:pt>
    <dgm:pt modelId="{7197F341-177A-4035-AFFD-CEC339EA43B4}" type="pres">
      <dgm:prSet presAssocID="{74FBFAA6-F8C2-4226-BA25-416727D41480}" presName="Name21" presStyleCnt="0"/>
      <dgm:spPr/>
      <dgm:t>
        <a:bodyPr/>
        <a:lstStyle/>
        <a:p>
          <a:endParaRPr lang="en-US"/>
        </a:p>
      </dgm:t>
    </dgm:pt>
    <dgm:pt modelId="{7B099C2E-B288-4423-931F-BE76371C4801}" type="pres">
      <dgm:prSet presAssocID="{74FBFAA6-F8C2-4226-BA25-416727D41480}" presName="level2Shape" presStyleLbl="node2" presStyleIdx="1" presStyleCnt="3" custLinFactNeighborX="8231" custLinFactNeighborY="9890"/>
      <dgm:spPr/>
      <dgm:t>
        <a:bodyPr/>
        <a:lstStyle/>
        <a:p>
          <a:endParaRPr lang="en-US"/>
        </a:p>
      </dgm:t>
    </dgm:pt>
    <dgm:pt modelId="{90D26FC5-A5DF-4829-A0A6-58F1832A6DEE}" type="pres">
      <dgm:prSet presAssocID="{74FBFAA6-F8C2-4226-BA25-416727D41480}" presName="hierChild3" presStyleCnt="0"/>
      <dgm:spPr/>
      <dgm:t>
        <a:bodyPr/>
        <a:lstStyle/>
        <a:p>
          <a:endParaRPr lang="en-US"/>
        </a:p>
      </dgm:t>
    </dgm:pt>
    <dgm:pt modelId="{3BC16033-90A1-4E85-9F1F-14299727E7DC}" type="pres">
      <dgm:prSet presAssocID="{6C2F2BE5-D592-455B-8398-1E209A805F32}" presName="Name19" presStyleLbl="parChTrans1D3" presStyleIdx="3" presStyleCnt="8"/>
      <dgm:spPr/>
      <dgm:t>
        <a:bodyPr/>
        <a:lstStyle/>
        <a:p>
          <a:endParaRPr lang="en-US"/>
        </a:p>
      </dgm:t>
    </dgm:pt>
    <dgm:pt modelId="{F47D0E34-DE0A-4E3D-BFBD-036AF2764EF2}" type="pres">
      <dgm:prSet presAssocID="{1558D3D6-722E-4710-B638-AFA5BFCEB576}" presName="Name21" presStyleCnt="0"/>
      <dgm:spPr/>
      <dgm:t>
        <a:bodyPr/>
        <a:lstStyle/>
        <a:p>
          <a:endParaRPr lang="en-US"/>
        </a:p>
      </dgm:t>
    </dgm:pt>
    <dgm:pt modelId="{DE95EB8A-65C1-42CE-B118-75AF98B315F4}" type="pres">
      <dgm:prSet presAssocID="{1558D3D6-722E-4710-B638-AFA5BFCEB576}" presName="level2Shape" presStyleLbl="node3" presStyleIdx="3" presStyleCnt="8" custScaleY="291223" custLinFactNeighborX="1755" custLinFactNeighborY="41888"/>
      <dgm:spPr/>
      <dgm:t>
        <a:bodyPr/>
        <a:lstStyle/>
        <a:p>
          <a:endParaRPr lang="en-US"/>
        </a:p>
      </dgm:t>
    </dgm:pt>
    <dgm:pt modelId="{09E2C8A4-3B57-4AD7-B5BE-72446409F8F7}" type="pres">
      <dgm:prSet presAssocID="{1558D3D6-722E-4710-B638-AFA5BFCEB576}" presName="hierChild3" presStyleCnt="0"/>
      <dgm:spPr/>
      <dgm:t>
        <a:bodyPr/>
        <a:lstStyle/>
        <a:p>
          <a:endParaRPr lang="en-US"/>
        </a:p>
      </dgm:t>
    </dgm:pt>
    <dgm:pt modelId="{FA807537-CCE5-4B08-90BC-05F4A0B290F6}" type="pres">
      <dgm:prSet presAssocID="{437126F2-D076-4909-8994-C38545BB223A}" presName="Name19" presStyleLbl="parChTrans1D3" presStyleIdx="4" presStyleCnt="8"/>
      <dgm:spPr/>
      <dgm:t>
        <a:bodyPr/>
        <a:lstStyle/>
        <a:p>
          <a:endParaRPr lang="en-US"/>
        </a:p>
      </dgm:t>
    </dgm:pt>
    <dgm:pt modelId="{964BE1AC-989F-4434-83A5-43BD46CA5A7C}" type="pres">
      <dgm:prSet presAssocID="{7EF9C48E-B37C-4DB6-A424-254156900FCF}" presName="Name21" presStyleCnt="0"/>
      <dgm:spPr/>
      <dgm:t>
        <a:bodyPr/>
        <a:lstStyle/>
        <a:p>
          <a:endParaRPr lang="en-US"/>
        </a:p>
      </dgm:t>
    </dgm:pt>
    <dgm:pt modelId="{B302C6CC-CA9C-4438-AF3E-9C5218879444}" type="pres">
      <dgm:prSet presAssocID="{7EF9C48E-B37C-4DB6-A424-254156900FCF}" presName="level2Shape" presStyleLbl="node3" presStyleIdx="4" presStyleCnt="8" custScaleY="475439"/>
      <dgm:spPr/>
      <dgm:t>
        <a:bodyPr/>
        <a:lstStyle/>
        <a:p>
          <a:endParaRPr lang="en-US"/>
        </a:p>
      </dgm:t>
    </dgm:pt>
    <dgm:pt modelId="{202B81D9-333E-4A71-83B4-B2ECCCBD22B8}" type="pres">
      <dgm:prSet presAssocID="{7EF9C48E-B37C-4DB6-A424-254156900FCF}" presName="hierChild3" presStyleCnt="0"/>
      <dgm:spPr/>
      <dgm:t>
        <a:bodyPr/>
        <a:lstStyle/>
        <a:p>
          <a:endParaRPr lang="en-US"/>
        </a:p>
      </dgm:t>
    </dgm:pt>
    <dgm:pt modelId="{E1D4EFF3-1717-4207-A358-B2075730B007}" type="pres">
      <dgm:prSet presAssocID="{FFD053C3-BBFD-4C1B-BF21-5EE858A67E78}" presName="Name19" presStyleLbl="parChTrans1D2" presStyleIdx="2" presStyleCnt="3"/>
      <dgm:spPr/>
      <dgm:t>
        <a:bodyPr/>
        <a:lstStyle/>
        <a:p>
          <a:endParaRPr lang="en-US"/>
        </a:p>
      </dgm:t>
    </dgm:pt>
    <dgm:pt modelId="{891BCA35-87A8-437D-898D-53FA74CDC0E6}" type="pres">
      <dgm:prSet presAssocID="{BB999238-F81B-4919-80F1-E0D3C8221F81}" presName="Name21" presStyleCnt="0"/>
      <dgm:spPr/>
      <dgm:t>
        <a:bodyPr/>
        <a:lstStyle/>
        <a:p>
          <a:endParaRPr lang="en-US"/>
        </a:p>
      </dgm:t>
    </dgm:pt>
    <dgm:pt modelId="{90035F02-1CB0-4409-A182-C4A95E0915B7}" type="pres">
      <dgm:prSet presAssocID="{BB999238-F81B-4919-80F1-E0D3C8221F81}" presName="level2Shape" presStyleLbl="node2" presStyleIdx="2" presStyleCnt="3"/>
      <dgm:spPr/>
      <dgm:t>
        <a:bodyPr/>
        <a:lstStyle/>
        <a:p>
          <a:endParaRPr lang="en-US"/>
        </a:p>
      </dgm:t>
    </dgm:pt>
    <dgm:pt modelId="{7BE1EF61-BDC7-4555-8899-CCFC10F6A04C}" type="pres">
      <dgm:prSet presAssocID="{BB999238-F81B-4919-80F1-E0D3C8221F81}" presName="hierChild3" presStyleCnt="0"/>
      <dgm:spPr/>
      <dgm:t>
        <a:bodyPr/>
        <a:lstStyle/>
        <a:p>
          <a:endParaRPr lang="en-US"/>
        </a:p>
      </dgm:t>
    </dgm:pt>
    <dgm:pt modelId="{97F3EDD5-725A-4AB4-8233-CAC8488F0078}" type="pres">
      <dgm:prSet presAssocID="{DADB66FA-8819-4D6A-A355-C3216958102B}" presName="Name19" presStyleLbl="parChTrans1D3" presStyleIdx="5" presStyleCnt="8"/>
      <dgm:spPr/>
      <dgm:t>
        <a:bodyPr/>
        <a:lstStyle/>
        <a:p>
          <a:endParaRPr lang="en-US"/>
        </a:p>
      </dgm:t>
    </dgm:pt>
    <dgm:pt modelId="{1AF27751-DDE8-42E1-80A7-ACC5D5597ADC}" type="pres">
      <dgm:prSet presAssocID="{5F9500FE-EF77-473A-BB85-D41D0A0565AB}" presName="Name21" presStyleCnt="0"/>
      <dgm:spPr/>
      <dgm:t>
        <a:bodyPr/>
        <a:lstStyle/>
        <a:p>
          <a:endParaRPr lang="en-US"/>
        </a:p>
      </dgm:t>
    </dgm:pt>
    <dgm:pt modelId="{4E4E136E-A596-478B-8AA7-A62ED4CF01D5}" type="pres">
      <dgm:prSet presAssocID="{5F9500FE-EF77-473A-BB85-D41D0A0565AB}" presName="level2Shape" presStyleLbl="node3" presStyleIdx="5" presStyleCnt="8" custScaleX="106959" custScaleY="421233" custLinFactNeighborX="-7915" custLinFactNeighborY="-2171"/>
      <dgm:spPr/>
      <dgm:t>
        <a:bodyPr/>
        <a:lstStyle/>
        <a:p>
          <a:endParaRPr lang="en-US"/>
        </a:p>
      </dgm:t>
    </dgm:pt>
    <dgm:pt modelId="{EAFF2171-AF70-47C4-839F-5CB101307E7B}" type="pres">
      <dgm:prSet presAssocID="{5F9500FE-EF77-473A-BB85-D41D0A0565AB}" presName="hierChild3" presStyleCnt="0"/>
      <dgm:spPr/>
      <dgm:t>
        <a:bodyPr/>
        <a:lstStyle/>
        <a:p>
          <a:endParaRPr lang="en-US"/>
        </a:p>
      </dgm:t>
    </dgm:pt>
    <dgm:pt modelId="{3CDFE04A-2F54-459B-8CE2-AB20DC6B5B13}" type="pres">
      <dgm:prSet presAssocID="{ED782323-C2AB-418F-A91A-C505BDBE2460}" presName="Name19" presStyleLbl="parChTrans1D3" presStyleIdx="6" presStyleCnt="8"/>
      <dgm:spPr/>
      <dgm:t>
        <a:bodyPr/>
        <a:lstStyle/>
        <a:p>
          <a:endParaRPr lang="en-US"/>
        </a:p>
      </dgm:t>
    </dgm:pt>
    <dgm:pt modelId="{6B6DA664-6AB3-429E-B2CC-921BABA5A566}" type="pres">
      <dgm:prSet presAssocID="{A7B5569A-0E64-4B6A-9F9F-6718AFB59575}" presName="Name21" presStyleCnt="0"/>
      <dgm:spPr/>
      <dgm:t>
        <a:bodyPr/>
        <a:lstStyle/>
        <a:p>
          <a:endParaRPr lang="en-US"/>
        </a:p>
      </dgm:t>
    </dgm:pt>
    <dgm:pt modelId="{4E7BB4D6-8B61-4AE3-9EEF-574D8E71DD80}" type="pres">
      <dgm:prSet presAssocID="{A7B5569A-0E64-4B6A-9F9F-6718AFB59575}" presName="level2Shape" presStyleLbl="node3" presStyleIdx="6" presStyleCnt="8" custScaleY="310904"/>
      <dgm:spPr/>
      <dgm:t>
        <a:bodyPr/>
        <a:lstStyle/>
        <a:p>
          <a:endParaRPr lang="en-US"/>
        </a:p>
      </dgm:t>
    </dgm:pt>
    <dgm:pt modelId="{1132C96C-F7C3-4099-9CE6-E09D4B7EA9E4}" type="pres">
      <dgm:prSet presAssocID="{A7B5569A-0E64-4B6A-9F9F-6718AFB59575}" presName="hierChild3" presStyleCnt="0"/>
      <dgm:spPr/>
      <dgm:t>
        <a:bodyPr/>
        <a:lstStyle/>
        <a:p>
          <a:endParaRPr lang="en-US"/>
        </a:p>
      </dgm:t>
    </dgm:pt>
    <dgm:pt modelId="{0FCA4647-4261-4316-B2D0-69076FAFA6FD}" type="pres">
      <dgm:prSet presAssocID="{2D913686-B5EC-42EE-82DA-B241E5C46C9A}" presName="Name19" presStyleLbl="parChTrans1D3" presStyleIdx="7" presStyleCnt="8"/>
      <dgm:spPr/>
      <dgm:t>
        <a:bodyPr/>
        <a:lstStyle/>
        <a:p>
          <a:endParaRPr lang="en-US"/>
        </a:p>
      </dgm:t>
    </dgm:pt>
    <dgm:pt modelId="{16F74CFF-A608-44C7-82C8-B97B0B453D67}" type="pres">
      <dgm:prSet presAssocID="{13F88134-7200-4299-8D0D-E9160188A43D}" presName="Name21" presStyleCnt="0"/>
      <dgm:spPr/>
      <dgm:t>
        <a:bodyPr/>
        <a:lstStyle/>
        <a:p>
          <a:endParaRPr lang="en-US"/>
        </a:p>
      </dgm:t>
    </dgm:pt>
    <dgm:pt modelId="{7DA8D2D0-267F-49D2-A88B-6168A93AA1FF}" type="pres">
      <dgm:prSet presAssocID="{13F88134-7200-4299-8D0D-E9160188A43D}" presName="level2Shape" presStyleLbl="node3" presStyleIdx="7" presStyleCnt="8" custScaleX="89914" custScaleY="368225" custLinFactNeighborX="-7348" custLinFactNeighborY="8931"/>
      <dgm:spPr/>
      <dgm:t>
        <a:bodyPr/>
        <a:lstStyle/>
        <a:p>
          <a:endParaRPr lang="en-US"/>
        </a:p>
      </dgm:t>
    </dgm:pt>
    <dgm:pt modelId="{5B6AA7A5-2C1A-4B7B-B5A8-A823EA7B3FB8}" type="pres">
      <dgm:prSet presAssocID="{13F88134-7200-4299-8D0D-E9160188A43D}" presName="hierChild3" presStyleCnt="0"/>
      <dgm:spPr/>
      <dgm:t>
        <a:bodyPr/>
        <a:lstStyle/>
        <a:p>
          <a:endParaRPr lang="en-US"/>
        </a:p>
      </dgm:t>
    </dgm:pt>
    <dgm:pt modelId="{A09BFB28-02A7-46FF-90A2-F0055AD02340}" type="pres">
      <dgm:prSet presAssocID="{C0E9475D-52E2-4DC8-BCD5-30803A2167B4}" presName="bgShapesFlow" presStyleCnt="0"/>
      <dgm:spPr/>
      <dgm:t>
        <a:bodyPr/>
        <a:lstStyle/>
        <a:p>
          <a:endParaRPr lang="en-US"/>
        </a:p>
      </dgm:t>
    </dgm:pt>
  </dgm:ptLst>
  <dgm:cxnLst>
    <dgm:cxn modelId="{74B44123-0A51-40CF-B392-3832AD9CEB6D}" srcId="{EB407E72-B618-4FFA-BEDE-577C38173F00}" destId="{46621026-C245-4B58-BFDF-7A5A72C9469E}" srcOrd="0" destOrd="0" parTransId="{B0272EB1-ED8E-49A2-A4FA-C81CF636D3A9}" sibTransId="{9DDFC91D-1074-4827-AF0E-0DF37A0EA51B}"/>
    <dgm:cxn modelId="{0FF56078-3540-4048-B45D-A168EA7936B8}" srcId="{74FBFAA6-F8C2-4226-BA25-416727D41480}" destId="{7EF9C48E-B37C-4DB6-A424-254156900FCF}" srcOrd="1" destOrd="0" parTransId="{437126F2-D076-4909-8994-C38545BB223A}" sibTransId="{B5CDFAB1-7120-40AC-84B6-CF43D1C56E7A}"/>
    <dgm:cxn modelId="{E722ECCA-E94C-481F-865B-251216BDAC16}" type="presOf" srcId="{C0E9475D-52E2-4DC8-BCD5-30803A2167B4}" destId="{05613390-C12C-4437-9F40-EFB3AF1E8AAF}" srcOrd="0" destOrd="0" presId="urn:microsoft.com/office/officeart/2005/8/layout/hierarchy6"/>
    <dgm:cxn modelId="{AF3C4630-8BB4-4E39-9B54-B0E45F2A4257}" srcId="{46621026-C245-4B58-BFDF-7A5A72C9469E}" destId="{3F4D2D19-CB60-40CC-BF8D-1E1F64AC441F}" srcOrd="2" destOrd="0" parTransId="{B01613F0-34EF-462F-A1BF-05577914A53E}" sibTransId="{05892705-FBA3-4F74-AAA7-8AB755973D31}"/>
    <dgm:cxn modelId="{2D5BA7BF-3832-41C1-86B9-A792436D7466}" srcId="{EB407E72-B618-4FFA-BEDE-577C38173F00}" destId="{74FBFAA6-F8C2-4226-BA25-416727D41480}" srcOrd="1" destOrd="0" parTransId="{731A6883-E433-4090-9555-8B709DA166FF}" sibTransId="{38B939B5-578B-4FE8-BC9A-F938484AC732}"/>
    <dgm:cxn modelId="{6F067FB2-D907-4A27-B1F8-E26C48A0D7D8}" type="presOf" srcId="{DADB66FA-8819-4D6A-A355-C3216958102B}" destId="{97F3EDD5-725A-4AB4-8233-CAC8488F0078}" srcOrd="0" destOrd="0" presId="urn:microsoft.com/office/officeart/2005/8/layout/hierarchy6"/>
    <dgm:cxn modelId="{B088CA24-6875-43B4-8499-C27C03E77742}" type="presOf" srcId="{3F4D2D19-CB60-40CC-BF8D-1E1F64AC441F}" destId="{C582AA0A-AFCA-491F-AEC8-284D1BF9B85C}" srcOrd="0" destOrd="0" presId="urn:microsoft.com/office/officeart/2005/8/layout/hierarchy6"/>
    <dgm:cxn modelId="{594CCFF7-9BA7-4BAF-BE6E-7EAF853E8F8B}" type="presOf" srcId="{A7B5569A-0E64-4B6A-9F9F-6718AFB59575}" destId="{4E7BB4D6-8B61-4AE3-9EEF-574D8E71DD80}" srcOrd="0" destOrd="0" presId="urn:microsoft.com/office/officeart/2005/8/layout/hierarchy6"/>
    <dgm:cxn modelId="{8EB733C2-52CC-4B5E-98F5-27CACB1D9D81}" type="presOf" srcId="{0728BE74-0561-44D8-97B2-FD35A4913ADF}" destId="{7E17E0DC-3E4D-4BB4-BF34-675A6DAE549B}" srcOrd="0" destOrd="0" presId="urn:microsoft.com/office/officeart/2005/8/layout/hierarchy6"/>
    <dgm:cxn modelId="{F2BD4193-C1FC-40D8-88EF-25AB9D000D90}" type="presOf" srcId="{EB407E72-B618-4FFA-BEDE-577C38173F00}" destId="{601E3783-7A47-4212-B222-9D37D931204F}" srcOrd="0" destOrd="0" presId="urn:microsoft.com/office/officeart/2005/8/layout/hierarchy6"/>
    <dgm:cxn modelId="{70BA4C6E-BD91-4AEC-B6FC-4B2532F87D0B}" type="presOf" srcId="{731A6883-E433-4090-9555-8B709DA166FF}" destId="{69F7708A-952E-4829-B8B1-986EA3B45445}" srcOrd="0" destOrd="0" presId="urn:microsoft.com/office/officeart/2005/8/layout/hierarchy6"/>
    <dgm:cxn modelId="{40515877-DB22-4388-8D42-AA7F5429E83C}" type="presOf" srcId="{B01613F0-34EF-462F-A1BF-05577914A53E}" destId="{182F3044-867C-4C02-8F67-2812F24F9F82}" srcOrd="0" destOrd="0" presId="urn:microsoft.com/office/officeart/2005/8/layout/hierarchy6"/>
    <dgm:cxn modelId="{60A91D91-3E0C-438C-8841-59DDE12E01AE}" type="presOf" srcId="{2CF954EF-6F24-4DBA-996B-00CC50CA87F5}" destId="{D2875155-A85A-4461-8AFA-70DD86E93905}" srcOrd="0" destOrd="0" presId="urn:microsoft.com/office/officeart/2005/8/layout/hierarchy6"/>
    <dgm:cxn modelId="{6DD77A10-0B04-4C3A-A1CC-5C15B1B856B8}" srcId="{EB407E72-B618-4FFA-BEDE-577C38173F00}" destId="{BB999238-F81B-4919-80F1-E0D3C8221F81}" srcOrd="2" destOrd="0" parTransId="{FFD053C3-BBFD-4C1B-BF21-5EE858A67E78}" sibTransId="{1B91A3C4-10C7-4EAB-A36A-85686D4BB2A9}"/>
    <dgm:cxn modelId="{69193A1F-DC60-4F2F-A59F-C478F8E69090}" type="presOf" srcId="{46621026-C245-4B58-BFDF-7A5A72C9469E}" destId="{F9B60BD8-7F68-4D5C-9257-A3CC3C07D5C9}" srcOrd="0" destOrd="0" presId="urn:microsoft.com/office/officeart/2005/8/layout/hierarchy6"/>
    <dgm:cxn modelId="{725798B4-8345-4491-8224-3C228371B860}" type="presOf" srcId="{74FBFAA6-F8C2-4226-BA25-416727D41480}" destId="{7B099C2E-B288-4423-931F-BE76371C4801}" srcOrd="0" destOrd="0" presId="urn:microsoft.com/office/officeart/2005/8/layout/hierarchy6"/>
    <dgm:cxn modelId="{6A25C682-0406-48CD-8589-E23252E83A43}" type="presOf" srcId="{437126F2-D076-4909-8994-C38545BB223A}" destId="{FA807537-CCE5-4B08-90BC-05F4A0B290F6}" srcOrd="0" destOrd="0" presId="urn:microsoft.com/office/officeart/2005/8/layout/hierarchy6"/>
    <dgm:cxn modelId="{CCF4E22A-E019-4799-9B2F-BDBFC43CECEA}" type="presOf" srcId="{1558D3D6-722E-4710-B638-AFA5BFCEB576}" destId="{DE95EB8A-65C1-42CE-B118-75AF98B315F4}" srcOrd="0" destOrd="0" presId="urn:microsoft.com/office/officeart/2005/8/layout/hierarchy6"/>
    <dgm:cxn modelId="{EFAF9986-6F84-48B8-AF4E-EA577B6F18B5}" type="presOf" srcId="{B0272EB1-ED8E-49A2-A4FA-C81CF636D3A9}" destId="{6C4D7312-4098-4EC1-AE47-4866BD95DACD}" srcOrd="0" destOrd="0" presId="urn:microsoft.com/office/officeart/2005/8/layout/hierarchy6"/>
    <dgm:cxn modelId="{503C8455-1B96-4498-A29B-C70871A25073}" type="presOf" srcId="{ED782323-C2AB-418F-A91A-C505BDBE2460}" destId="{3CDFE04A-2F54-459B-8CE2-AB20DC6B5B13}" srcOrd="0" destOrd="0" presId="urn:microsoft.com/office/officeart/2005/8/layout/hierarchy6"/>
    <dgm:cxn modelId="{3BE56CBA-6434-4D30-844C-69BBA728221C}" type="presOf" srcId="{A9931D61-1759-4A72-BE15-1805BCB0FA43}" destId="{65D64FFE-A736-49BB-8750-6C63A4942718}" srcOrd="0" destOrd="0" presId="urn:microsoft.com/office/officeart/2005/8/layout/hierarchy6"/>
    <dgm:cxn modelId="{C9F2F084-8F16-4018-B98C-26EF46566E99}" type="presOf" srcId="{FFD053C3-BBFD-4C1B-BF21-5EE858A67E78}" destId="{E1D4EFF3-1717-4207-A358-B2075730B007}" srcOrd="0" destOrd="0" presId="urn:microsoft.com/office/officeart/2005/8/layout/hierarchy6"/>
    <dgm:cxn modelId="{37E56E43-EE38-4F8A-B8F6-AAE563BDFDD3}" type="presOf" srcId="{5F9500FE-EF77-473A-BB85-D41D0A0565AB}" destId="{4E4E136E-A596-478B-8AA7-A62ED4CF01D5}" srcOrd="0" destOrd="0" presId="urn:microsoft.com/office/officeart/2005/8/layout/hierarchy6"/>
    <dgm:cxn modelId="{6D173135-7F60-42B9-B4F1-54715D70D023}" type="presOf" srcId="{6C2F2BE5-D592-455B-8398-1E209A805F32}" destId="{3BC16033-90A1-4E85-9F1F-14299727E7DC}" srcOrd="0" destOrd="0" presId="urn:microsoft.com/office/officeart/2005/8/layout/hierarchy6"/>
    <dgm:cxn modelId="{01F2EF63-7D7F-4EE1-BE20-C74D12DE41BA}" srcId="{BB999238-F81B-4919-80F1-E0D3C8221F81}" destId="{5F9500FE-EF77-473A-BB85-D41D0A0565AB}" srcOrd="0" destOrd="0" parTransId="{DADB66FA-8819-4D6A-A355-C3216958102B}" sibTransId="{79FC2FFD-F326-4DB1-B4CB-BB67FE0ABFAF}"/>
    <dgm:cxn modelId="{817E6847-A5E7-4E8C-9CF8-7CBE77744E89}" type="presOf" srcId="{BB999238-F81B-4919-80F1-E0D3C8221F81}" destId="{90035F02-1CB0-4409-A182-C4A95E0915B7}" srcOrd="0" destOrd="0" presId="urn:microsoft.com/office/officeart/2005/8/layout/hierarchy6"/>
    <dgm:cxn modelId="{1969FF27-3BC4-45E2-947B-CEFF8E24C03E}" type="presOf" srcId="{2D913686-B5EC-42EE-82DA-B241E5C46C9A}" destId="{0FCA4647-4261-4316-B2D0-69076FAFA6FD}" srcOrd="0" destOrd="0" presId="urn:microsoft.com/office/officeart/2005/8/layout/hierarchy6"/>
    <dgm:cxn modelId="{E8D0B731-01F5-463A-BF7A-22B633F22540}" srcId="{C0E9475D-52E2-4DC8-BCD5-30803A2167B4}" destId="{EB407E72-B618-4FFA-BEDE-577C38173F00}" srcOrd="0" destOrd="0" parTransId="{E08D99DF-A6CB-4937-AF09-04CA07DF992A}" sibTransId="{8ACB3F60-8D40-4236-8E7B-7453C4BCF2D8}"/>
    <dgm:cxn modelId="{931ED8D8-292B-4952-BBAA-87A20025FEB0}" srcId="{BB999238-F81B-4919-80F1-E0D3C8221F81}" destId="{A7B5569A-0E64-4B6A-9F9F-6718AFB59575}" srcOrd="1" destOrd="0" parTransId="{ED782323-C2AB-418F-A91A-C505BDBE2460}" sibTransId="{A8FF7BFC-F8B5-4879-9C47-812E91EBDC39}"/>
    <dgm:cxn modelId="{290DBB8A-1413-4BD3-BA94-79F298E84094}" srcId="{46621026-C245-4B58-BFDF-7A5A72C9469E}" destId="{2CF954EF-6F24-4DBA-996B-00CC50CA87F5}" srcOrd="1" destOrd="0" parTransId="{0728BE74-0561-44D8-97B2-FD35A4913ADF}" sibTransId="{76F03A19-3BFB-412A-9775-AC32142268F8}"/>
    <dgm:cxn modelId="{74CC6885-A358-4CE6-BAE4-7158A8E0F6DF}" srcId="{BB999238-F81B-4919-80F1-E0D3C8221F81}" destId="{13F88134-7200-4299-8D0D-E9160188A43D}" srcOrd="2" destOrd="0" parTransId="{2D913686-B5EC-42EE-82DA-B241E5C46C9A}" sibTransId="{C5640B8A-77CA-433D-9F2E-DC829886D488}"/>
    <dgm:cxn modelId="{49346CEF-7341-45CF-9E65-89E4E3B28454}" type="presOf" srcId="{06121E34-FB52-4B1F-834A-DFE10C096AC8}" destId="{F3E4BB68-FEC4-442C-AF9C-3247C8367E1A}" srcOrd="0" destOrd="0" presId="urn:microsoft.com/office/officeart/2005/8/layout/hierarchy6"/>
    <dgm:cxn modelId="{8759A1D2-E2E1-47F5-A501-E1642D012F7A}" srcId="{46621026-C245-4B58-BFDF-7A5A72C9469E}" destId="{A9931D61-1759-4A72-BE15-1805BCB0FA43}" srcOrd="0" destOrd="0" parTransId="{06121E34-FB52-4B1F-834A-DFE10C096AC8}" sibTransId="{F4C34635-7A0B-4C44-A689-CE019A2E898F}"/>
    <dgm:cxn modelId="{A243B11E-3E48-4444-81CE-8E782863F6D7}" type="presOf" srcId="{7EF9C48E-B37C-4DB6-A424-254156900FCF}" destId="{B302C6CC-CA9C-4438-AF3E-9C5218879444}" srcOrd="0" destOrd="0" presId="urn:microsoft.com/office/officeart/2005/8/layout/hierarchy6"/>
    <dgm:cxn modelId="{A3F7DDE7-59E5-45E9-887D-6E7F7A90479C}" srcId="{74FBFAA6-F8C2-4226-BA25-416727D41480}" destId="{1558D3D6-722E-4710-B638-AFA5BFCEB576}" srcOrd="0" destOrd="0" parTransId="{6C2F2BE5-D592-455B-8398-1E209A805F32}" sibTransId="{A925ECEA-6FD8-48DC-8755-80621AA15EEF}"/>
    <dgm:cxn modelId="{A3A1A0CC-8D27-4F75-9082-180910739E32}" type="presOf" srcId="{13F88134-7200-4299-8D0D-E9160188A43D}" destId="{7DA8D2D0-267F-49D2-A88B-6168A93AA1FF}" srcOrd="0" destOrd="0" presId="urn:microsoft.com/office/officeart/2005/8/layout/hierarchy6"/>
    <dgm:cxn modelId="{21A8AB7B-42F4-493B-90BD-8718EEAA3117}" type="presParOf" srcId="{05613390-C12C-4437-9F40-EFB3AF1E8AAF}" destId="{BE84A0F9-70EB-4DE3-989E-C4E3F678D1AD}" srcOrd="0" destOrd="0" presId="urn:microsoft.com/office/officeart/2005/8/layout/hierarchy6"/>
    <dgm:cxn modelId="{D7012F6A-E6D6-434A-9F86-185B2EC3B0F5}" type="presParOf" srcId="{BE84A0F9-70EB-4DE3-989E-C4E3F678D1AD}" destId="{D3938A39-5EDA-4930-9AF9-278C27A517F9}" srcOrd="0" destOrd="0" presId="urn:microsoft.com/office/officeart/2005/8/layout/hierarchy6"/>
    <dgm:cxn modelId="{71D9B905-C9B2-4228-B4FD-370214AD4453}" type="presParOf" srcId="{D3938A39-5EDA-4930-9AF9-278C27A517F9}" destId="{81F0EA6C-A3DC-4DDE-8CD1-EFBD2F0DB75B}" srcOrd="0" destOrd="0" presId="urn:microsoft.com/office/officeart/2005/8/layout/hierarchy6"/>
    <dgm:cxn modelId="{61AD0DB0-B841-4A5F-9019-407EB62BD84F}" type="presParOf" srcId="{81F0EA6C-A3DC-4DDE-8CD1-EFBD2F0DB75B}" destId="{601E3783-7A47-4212-B222-9D37D931204F}" srcOrd="0" destOrd="0" presId="urn:microsoft.com/office/officeart/2005/8/layout/hierarchy6"/>
    <dgm:cxn modelId="{3D5A7465-221B-4B4C-90C8-ADBCAA7E6071}" type="presParOf" srcId="{81F0EA6C-A3DC-4DDE-8CD1-EFBD2F0DB75B}" destId="{D53D095D-88CE-4575-9388-E0341F7792AE}" srcOrd="1" destOrd="0" presId="urn:microsoft.com/office/officeart/2005/8/layout/hierarchy6"/>
    <dgm:cxn modelId="{D16F693F-A8B7-4FB3-8D99-65755E9F0F5A}" type="presParOf" srcId="{D53D095D-88CE-4575-9388-E0341F7792AE}" destId="{6C4D7312-4098-4EC1-AE47-4866BD95DACD}" srcOrd="0" destOrd="0" presId="urn:microsoft.com/office/officeart/2005/8/layout/hierarchy6"/>
    <dgm:cxn modelId="{9F821255-9E4D-41B5-B230-33422AD408F5}" type="presParOf" srcId="{D53D095D-88CE-4575-9388-E0341F7792AE}" destId="{EB78E950-BEED-4693-AF80-035D233DC6CD}" srcOrd="1" destOrd="0" presId="urn:microsoft.com/office/officeart/2005/8/layout/hierarchy6"/>
    <dgm:cxn modelId="{146DC815-4A3D-481D-890C-D012574BAEDD}" type="presParOf" srcId="{EB78E950-BEED-4693-AF80-035D233DC6CD}" destId="{F9B60BD8-7F68-4D5C-9257-A3CC3C07D5C9}" srcOrd="0" destOrd="0" presId="urn:microsoft.com/office/officeart/2005/8/layout/hierarchy6"/>
    <dgm:cxn modelId="{E67F5487-6562-4734-BC48-05A17B36845A}" type="presParOf" srcId="{EB78E950-BEED-4693-AF80-035D233DC6CD}" destId="{11181890-00B9-495B-8EE2-81519475F79C}" srcOrd="1" destOrd="0" presId="urn:microsoft.com/office/officeart/2005/8/layout/hierarchy6"/>
    <dgm:cxn modelId="{B0A6EED9-C404-4BD0-9526-32D36D4A8E3D}" type="presParOf" srcId="{11181890-00B9-495B-8EE2-81519475F79C}" destId="{F3E4BB68-FEC4-442C-AF9C-3247C8367E1A}" srcOrd="0" destOrd="0" presId="urn:microsoft.com/office/officeart/2005/8/layout/hierarchy6"/>
    <dgm:cxn modelId="{7BE92D65-DE1F-47AD-B379-59551FCA4DF2}" type="presParOf" srcId="{11181890-00B9-495B-8EE2-81519475F79C}" destId="{FFE08DB2-E401-452F-8F41-B6F39CD4D5A0}" srcOrd="1" destOrd="0" presId="urn:microsoft.com/office/officeart/2005/8/layout/hierarchy6"/>
    <dgm:cxn modelId="{E1844652-936A-4624-A8B4-327EDBDDEBBF}" type="presParOf" srcId="{FFE08DB2-E401-452F-8F41-B6F39CD4D5A0}" destId="{65D64FFE-A736-49BB-8750-6C63A4942718}" srcOrd="0" destOrd="0" presId="urn:microsoft.com/office/officeart/2005/8/layout/hierarchy6"/>
    <dgm:cxn modelId="{93A4345D-5740-47CF-93E5-042DDCCD65FB}" type="presParOf" srcId="{FFE08DB2-E401-452F-8F41-B6F39CD4D5A0}" destId="{C5155570-0C87-47E0-8968-2420178ACC2C}" srcOrd="1" destOrd="0" presId="urn:microsoft.com/office/officeart/2005/8/layout/hierarchy6"/>
    <dgm:cxn modelId="{C5E93FD1-0559-4823-847F-60586883E0F8}" type="presParOf" srcId="{11181890-00B9-495B-8EE2-81519475F79C}" destId="{7E17E0DC-3E4D-4BB4-BF34-675A6DAE549B}" srcOrd="2" destOrd="0" presId="urn:microsoft.com/office/officeart/2005/8/layout/hierarchy6"/>
    <dgm:cxn modelId="{EF096C15-F05C-4173-9214-80E0BFFD9990}" type="presParOf" srcId="{11181890-00B9-495B-8EE2-81519475F79C}" destId="{D9A99198-FDA0-49C0-822F-9F1811D06980}" srcOrd="3" destOrd="0" presId="urn:microsoft.com/office/officeart/2005/8/layout/hierarchy6"/>
    <dgm:cxn modelId="{BCC710A6-16BD-4DF6-9A27-797C0D90F782}" type="presParOf" srcId="{D9A99198-FDA0-49C0-822F-9F1811D06980}" destId="{D2875155-A85A-4461-8AFA-70DD86E93905}" srcOrd="0" destOrd="0" presId="urn:microsoft.com/office/officeart/2005/8/layout/hierarchy6"/>
    <dgm:cxn modelId="{C5F0DBE4-35B7-4247-858A-E652233F92C3}" type="presParOf" srcId="{D9A99198-FDA0-49C0-822F-9F1811D06980}" destId="{DD3F29F2-EDAE-46B9-8401-DCDC7BD5093E}" srcOrd="1" destOrd="0" presId="urn:microsoft.com/office/officeart/2005/8/layout/hierarchy6"/>
    <dgm:cxn modelId="{865BF613-CCDD-4897-AB7E-3B1DFC704038}" type="presParOf" srcId="{11181890-00B9-495B-8EE2-81519475F79C}" destId="{182F3044-867C-4C02-8F67-2812F24F9F82}" srcOrd="4" destOrd="0" presId="urn:microsoft.com/office/officeart/2005/8/layout/hierarchy6"/>
    <dgm:cxn modelId="{24EAC76B-F379-43F1-9EDA-A045CFCCAD2E}" type="presParOf" srcId="{11181890-00B9-495B-8EE2-81519475F79C}" destId="{20A99A31-27B1-40F5-B9EB-86488303EC85}" srcOrd="5" destOrd="0" presId="urn:microsoft.com/office/officeart/2005/8/layout/hierarchy6"/>
    <dgm:cxn modelId="{3E3DEFC6-E60D-482E-9CFB-F37BF0BE6199}" type="presParOf" srcId="{20A99A31-27B1-40F5-B9EB-86488303EC85}" destId="{C582AA0A-AFCA-491F-AEC8-284D1BF9B85C}" srcOrd="0" destOrd="0" presId="urn:microsoft.com/office/officeart/2005/8/layout/hierarchy6"/>
    <dgm:cxn modelId="{907D551F-C692-4882-8F7F-128777EA0D5A}" type="presParOf" srcId="{20A99A31-27B1-40F5-B9EB-86488303EC85}" destId="{355D7BF9-C9FA-4CE8-9CD2-02FB6421CCFB}" srcOrd="1" destOrd="0" presId="urn:microsoft.com/office/officeart/2005/8/layout/hierarchy6"/>
    <dgm:cxn modelId="{F18BF896-E806-41AA-956E-11A8A3376D8A}" type="presParOf" srcId="{D53D095D-88CE-4575-9388-E0341F7792AE}" destId="{69F7708A-952E-4829-B8B1-986EA3B45445}" srcOrd="2" destOrd="0" presId="urn:microsoft.com/office/officeart/2005/8/layout/hierarchy6"/>
    <dgm:cxn modelId="{A532DAD6-0DFF-4313-AEBC-54398AAC317F}" type="presParOf" srcId="{D53D095D-88CE-4575-9388-E0341F7792AE}" destId="{7197F341-177A-4035-AFFD-CEC339EA43B4}" srcOrd="3" destOrd="0" presId="urn:microsoft.com/office/officeart/2005/8/layout/hierarchy6"/>
    <dgm:cxn modelId="{7171E3E6-B677-458F-9259-1BEB93BD4FA4}" type="presParOf" srcId="{7197F341-177A-4035-AFFD-CEC339EA43B4}" destId="{7B099C2E-B288-4423-931F-BE76371C4801}" srcOrd="0" destOrd="0" presId="urn:microsoft.com/office/officeart/2005/8/layout/hierarchy6"/>
    <dgm:cxn modelId="{F0E6F17A-CF89-4A9F-8734-F02BE1199931}" type="presParOf" srcId="{7197F341-177A-4035-AFFD-CEC339EA43B4}" destId="{90D26FC5-A5DF-4829-A0A6-58F1832A6DEE}" srcOrd="1" destOrd="0" presId="urn:microsoft.com/office/officeart/2005/8/layout/hierarchy6"/>
    <dgm:cxn modelId="{3D4AF39B-F606-49D8-94A6-D5F434F4431F}" type="presParOf" srcId="{90D26FC5-A5DF-4829-A0A6-58F1832A6DEE}" destId="{3BC16033-90A1-4E85-9F1F-14299727E7DC}" srcOrd="0" destOrd="0" presId="urn:microsoft.com/office/officeart/2005/8/layout/hierarchy6"/>
    <dgm:cxn modelId="{7B6F22B3-1FD1-4934-8F0A-F784F57002F5}" type="presParOf" srcId="{90D26FC5-A5DF-4829-A0A6-58F1832A6DEE}" destId="{F47D0E34-DE0A-4E3D-BFBD-036AF2764EF2}" srcOrd="1" destOrd="0" presId="urn:microsoft.com/office/officeart/2005/8/layout/hierarchy6"/>
    <dgm:cxn modelId="{EEA0653E-D1EC-4118-BAD5-41D636B70E68}" type="presParOf" srcId="{F47D0E34-DE0A-4E3D-BFBD-036AF2764EF2}" destId="{DE95EB8A-65C1-42CE-B118-75AF98B315F4}" srcOrd="0" destOrd="0" presId="urn:microsoft.com/office/officeart/2005/8/layout/hierarchy6"/>
    <dgm:cxn modelId="{FA07C16F-BB9B-4C6E-8498-C2061370E4F0}" type="presParOf" srcId="{F47D0E34-DE0A-4E3D-BFBD-036AF2764EF2}" destId="{09E2C8A4-3B57-4AD7-B5BE-72446409F8F7}" srcOrd="1" destOrd="0" presId="urn:microsoft.com/office/officeart/2005/8/layout/hierarchy6"/>
    <dgm:cxn modelId="{E1DCCB34-CD61-4300-B99F-C911D0E9CACB}" type="presParOf" srcId="{90D26FC5-A5DF-4829-A0A6-58F1832A6DEE}" destId="{FA807537-CCE5-4B08-90BC-05F4A0B290F6}" srcOrd="2" destOrd="0" presId="urn:microsoft.com/office/officeart/2005/8/layout/hierarchy6"/>
    <dgm:cxn modelId="{17BD9F42-7402-42D8-BFA4-C42DD4B07F05}" type="presParOf" srcId="{90D26FC5-A5DF-4829-A0A6-58F1832A6DEE}" destId="{964BE1AC-989F-4434-83A5-43BD46CA5A7C}" srcOrd="3" destOrd="0" presId="urn:microsoft.com/office/officeart/2005/8/layout/hierarchy6"/>
    <dgm:cxn modelId="{6C54FBBC-BBA8-484B-97C8-EC0F4A3E379B}" type="presParOf" srcId="{964BE1AC-989F-4434-83A5-43BD46CA5A7C}" destId="{B302C6CC-CA9C-4438-AF3E-9C5218879444}" srcOrd="0" destOrd="0" presId="urn:microsoft.com/office/officeart/2005/8/layout/hierarchy6"/>
    <dgm:cxn modelId="{A8971219-F41D-4F83-9061-83416DAC2D58}" type="presParOf" srcId="{964BE1AC-989F-4434-83A5-43BD46CA5A7C}" destId="{202B81D9-333E-4A71-83B4-B2ECCCBD22B8}" srcOrd="1" destOrd="0" presId="urn:microsoft.com/office/officeart/2005/8/layout/hierarchy6"/>
    <dgm:cxn modelId="{CD6AC869-7074-4D73-A028-DA93CFEDF34A}" type="presParOf" srcId="{D53D095D-88CE-4575-9388-E0341F7792AE}" destId="{E1D4EFF3-1717-4207-A358-B2075730B007}" srcOrd="4" destOrd="0" presId="urn:microsoft.com/office/officeart/2005/8/layout/hierarchy6"/>
    <dgm:cxn modelId="{9FC8CF3D-3598-47E1-BF83-1F820FE1070B}" type="presParOf" srcId="{D53D095D-88CE-4575-9388-E0341F7792AE}" destId="{891BCA35-87A8-437D-898D-53FA74CDC0E6}" srcOrd="5" destOrd="0" presId="urn:microsoft.com/office/officeart/2005/8/layout/hierarchy6"/>
    <dgm:cxn modelId="{E2A47F07-40DF-49F2-9869-0AAA2A35D0BF}" type="presParOf" srcId="{891BCA35-87A8-437D-898D-53FA74CDC0E6}" destId="{90035F02-1CB0-4409-A182-C4A95E0915B7}" srcOrd="0" destOrd="0" presId="urn:microsoft.com/office/officeart/2005/8/layout/hierarchy6"/>
    <dgm:cxn modelId="{FD8212CD-5ACF-42DD-945B-2A0CDB5ACFF4}" type="presParOf" srcId="{891BCA35-87A8-437D-898D-53FA74CDC0E6}" destId="{7BE1EF61-BDC7-4555-8899-CCFC10F6A04C}" srcOrd="1" destOrd="0" presId="urn:microsoft.com/office/officeart/2005/8/layout/hierarchy6"/>
    <dgm:cxn modelId="{6DE0BCD3-630E-4148-8C53-289549149EA7}" type="presParOf" srcId="{7BE1EF61-BDC7-4555-8899-CCFC10F6A04C}" destId="{97F3EDD5-725A-4AB4-8233-CAC8488F0078}" srcOrd="0" destOrd="0" presId="urn:microsoft.com/office/officeart/2005/8/layout/hierarchy6"/>
    <dgm:cxn modelId="{F919046B-3857-41CC-83DE-7950F1894EED}" type="presParOf" srcId="{7BE1EF61-BDC7-4555-8899-CCFC10F6A04C}" destId="{1AF27751-DDE8-42E1-80A7-ACC5D5597ADC}" srcOrd="1" destOrd="0" presId="urn:microsoft.com/office/officeart/2005/8/layout/hierarchy6"/>
    <dgm:cxn modelId="{AD6F7C22-965E-4DB2-BBD3-D17A0D62D669}" type="presParOf" srcId="{1AF27751-DDE8-42E1-80A7-ACC5D5597ADC}" destId="{4E4E136E-A596-478B-8AA7-A62ED4CF01D5}" srcOrd="0" destOrd="0" presId="urn:microsoft.com/office/officeart/2005/8/layout/hierarchy6"/>
    <dgm:cxn modelId="{525AB62A-4827-4F5D-9738-E66040E58E76}" type="presParOf" srcId="{1AF27751-DDE8-42E1-80A7-ACC5D5597ADC}" destId="{EAFF2171-AF70-47C4-839F-5CB101307E7B}" srcOrd="1" destOrd="0" presId="urn:microsoft.com/office/officeart/2005/8/layout/hierarchy6"/>
    <dgm:cxn modelId="{F8445EAF-7B46-4887-B99C-0E4760268BAC}" type="presParOf" srcId="{7BE1EF61-BDC7-4555-8899-CCFC10F6A04C}" destId="{3CDFE04A-2F54-459B-8CE2-AB20DC6B5B13}" srcOrd="2" destOrd="0" presId="urn:microsoft.com/office/officeart/2005/8/layout/hierarchy6"/>
    <dgm:cxn modelId="{24FEFB3F-B586-4AB6-97ED-95B47E5F58EE}" type="presParOf" srcId="{7BE1EF61-BDC7-4555-8899-CCFC10F6A04C}" destId="{6B6DA664-6AB3-429E-B2CC-921BABA5A566}" srcOrd="3" destOrd="0" presId="urn:microsoft.com/office/officeart/2005/8/layout/hierarchy6"/>
    <dgm:cxn modelId="{3AA76B98-8E5B-4739-BE27-47847F6E4B83}" type="presParOf" srcId="{6B6DA664-6AB3-429E-B2CC-921BABA5A566}" destId="{4E7BB4D6-8B61-4AE3-9EEF-574D8E71DD80}" srcOrd="0" destOrd="0" presId="urn:microsoft.com/office/officeart/2005/8/layout/hierarchy6"/>
    <dgm:cxn modelId="{D59344CC-EC88-4971-8BD5-0C54C64A6FE9}" type="presParOf" srcId="{6B6DA664-6AB3-429E-B2CC-921BABA5A566}" destId="{1132C96C-F7C3-4099-9CE6-E09D4B7EA9E4}" srcOrd="1" destOrd="0" presId="urn:microsoft.com/office/officeart/2005/8/layout/hierarchy6"/>
    <dgm:cxn modelId="{48D72E84-F2F5-4227-A651-E7DB72EF1A3A}" type="presParOf" srcId="{7BE1EF61-BDC7-4555-8899-CCFC10F6A04C}" destId="{0FCA4647-4261-4316-B2D0-69076FAFA6FD}" srcOrd="4" destOrd="0" presId="urn:microsoft.com/office/officeart/2005/8/layout/hierarchy6"/>
    <dgm:cxn modelId="{68300F17-A95E-4705-9FC9-BEED7EDD4747}" type="presParOf" srcId="{7BE1EF61-BDC7-4555-8899-CCFC10F6A04C}" destId="{16F74CFF-A608-44C7-82C8-B97B0B453D67}" srcOrd="5" destOrd="0" presId="urn:microsoft.com/office/officeart/2005/8/layout/hierarchy6"/>
    <dgm:cxn modelId="{A92E5976-8C9E-4800-BB5D-0C00102CB5A5}" type="presParOf" srcId="{16F74CFF-A608-44C7-82C8-B97B0B453D67}" destId="{7DA8D2D0-267F-49D2-A88B-6168A93AA1FF}" srcOrd="0" destOrd="0" presId="urn:microsoft.com/office/officeart/2005/8/layout/hierarchy6"/>
    <dgm:cxn modelId="{41240DC3-8D44-453F-92DC-E92B4DA9BDF9}" type="presParOf" srcId="{16F74CFF-A608-44C7-82C8-B97B0B453D67}" destId="{5B6AA7A5-2C1A-4B7B-B5A8-A823EA7B3FB8}" srcOrd="1" destOrd="0" presId="urn:microsoft.com/office/officeart/2005/8/layout/hierarchy6"/>
    <dgm:cxn modelId="{9D4BA52E-9460-4D27-A5EC-BBB9423F5016}" type="presParOf" srcId="{05613390-C12C-4437-9F40-EFB3AF1E8AAF}" destId="{A09BFB28-02A7-46FF-90A2-F0055AD02340}" srcOrd="1" destOrd="0" presId="urn:microsoft.com/office/officeart/2005/8/layout/hierarchy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C0E9475D-52E2-4DC8-BCD5-30803A2167B4}" type="doc">
      <dgm:prSet loTypeId="urn:microsoft.com/office/officeart/2005/8/layout/hierarchy6" loCatId="hierarchy" qsTypeId="urn:microsoft.com/office/officeart/2005/8/quickstyle/simple2" qsCatId="simple" csTypeId="urn:microsoft.com/office/officeart/2005/8/colors/accent1_1" csCatId="accent1" phldr="1"/>
      <dgm:spPr/>
      <dgm:t>
        <a:bodyPr/>
        <a:lstStyle/>
        <a:p>
          <a:endParaRPr lang="en-US"/>
        </a:p>
      </dgm:t>
    </dgm:pt>
    <dgm:pt modelId="{EB407E72-B618-4FFA-BEDE-577C38173F00}">
      <dgm:prSet phldrT="[Text]" custT="1"/>
      <dgm:spPr/>
      <dgm:t>
        <a:bodyPr/>
        <a:lstStyle/>
        <a:p>
          <a:r>
            <a:rPr lang="en-US" sz="900" b="1" dirty="0" smtClean="0"/>
            <a:t>West Region</a:t>
          </a:r>
        </a:p>
        <a:p>
          <a:r>
            <a:rPr lang="en-US" sz="900" b="1" dirty="0" smtClean="0"/>
            <a:t>39</a:t>
          </a:r>
        </a:p>
        <a:p>
          <a:endParaRPr lang="en-US" sz="900" b="1" dirty="0"/>
        </a:p>
      </dgm:t>
    </dgm:pt>
    <dgm:pt modelId="{E08D99DF-A6CB-4937-AF09-04CA07DF992A}" type="parTrans" cxnId="{E8D0B731-01F5-463A-BF7A-22B633F22540}">
      <dgm:prSet/>
      <dgm:spPr/>
      <dgm:t>
        <a:bodyPr/>
        <a:lstStyle/>
        <a:p>
          <a:endParaRPr lang="en-US"/>
        </a:p>
      </dgm:t>
    </dgm:pt>
    <dgm:pt modelId="{8ACB3F60-8D40-4236-8E7B-7453C4BCF2D8}" type="sibTrans" cxnId="{E8D0B731-01F5-463A-BF7A-22B633F22540}">
      <dgm:prSet/>
      <dgm:spPr/>
      <dgm:t>
        <a:bodyPr/>
        <a:lstStyle/>
        <a:p>
          <a:endParaRPr lang="en-US"/>
        </a:p>
      </dgm:t>
    </dgm:pt>
    <dgm:pt modelId="{46621026-C245-4B58-BFDF-7A5A72C9469E}">
      <dgm:prSet phldrT="[Text]" custT="1"/>
      <dgm:spPr/>
      <dgm:t>
        <a:bodyPr/>
        <a:lstStyle/>
        <a:p>
          <a:r>
            <a:rPr lang="en-US" sz="900" b="1" dirty="0" smtClean="0"/>
            <a:t>District 8</a:t>
          </a:r>
        </a:p>
        <a:p>
          <a:r>
            <a:rPr lang="en-US" sz="900" b="1" dirty="0" smtClean="0"/>
            <a:t>20</a:t>
          </a:r>
          <a:endParaRPr lang="en-US" sz="900" b="1" dirty="0"/>
        </a:p>
      </dgm:t>
    </dgm:pt>
    <dgm:pt modelId="{B0272EB1-ED8E-49A2-A4FA-C81CF636D3A9}" type="parTrans" cxnId="{74B44123-0A51-40CF-B392-3832AD9CEB6D}">
      <dgm:prSet/>
      <dgm:spPr/>
      <dgm:t>
        <a:bodyPr/>
        <a:lstStyle/>
        <a:p>
          <a:endParaRPr lang="en-US"/>
        </a:p>
      </dgm:t>
    </dgm:pt>
    <dgm:pt modelId="{9DDFC91D-1074-4827-AF0E-0DF37A0EA51B}" type="sibTrans" cxnId="{74B44123-0A51-40CF-B392-3832AD9CEB6D}">
      <dgm:prSet/>
      <dgm:spPr/>
      <dgm:t>
        <a:bodyPr/>
        <a:lstStyle/>
        <a:p>
          <a:endParaRPr lang="en-US"/>
        </a:p>
      </dgm:t>
    </dgm:pt>
    <dgm:pt modelId="{74FBFAA6-F8C2-4226-BA25-416727D41480}">
      <dgm:prSet phldrT="[Text]" custT="1"/>
      <dgm:spPr/>
      <dgm:t>
        <a:bodyPr/>
        <a:lstStyle/>
        <a:p>
          <a:r>
            <a:rPr lang="en-US" sz="900" b="1" dirty="0" smtClean="0"/>
            <a:t>District 9</a:t>
          </a:r>
        </a:p>
        <a:p>
          <a:r>
            <a:rPr lang="en-US" sz="900" b="1" dirty="0" smtClean="0"/>
            <a:t>9</a:t>
          </a:r>
          <a:endParaRPr lang="en-US" sz="900" b="1" dirty="0"/>
        </a:p>
      </dgm:t>
    </dgm:pt>
    <dgm:pt modelId="{731A6883-E433-4090-9555-8B709DA166FF}" type="parTrans" cxnId="{2D5BA7BF-3832-41C1-86B9-A792436D7466}">
      <dgm:prSet/>
      <dgm:spPr/>
      <dgm:t>
        <a:bodyPr/>
        <a:lstStyle/>
        <a:p>
          <a:endParaRPr lang="en-US"/>
        </a:p>
      </dgm:t>
    </dgm:pt>
    <dgm:pt modelId="{38B939B5-578B-4FE8-BC9A-F938484AC732}" type="sibTrans" cxnId="{2D5BA7BF-3832-41C1-86B9-A792436D7466}">
      <dgm:prSet/>
      <dgm:spPr/>
      <dgm:t>
        <a:bodyPr/>
        <a:lstStyle/>
        <a:p>
          <a:endParaRPr lang="en-US"/>
        </a:p>
      </dgm:t>
    </dgm:pt>
    <dgm:pt modelId="{BB999238-F81B-4919-80F1-E0D3C8221F81}">
      <dgm:prSet custT="1"/>
      <dgm:spPr/>
      <dgm:t>
        <a:bodyPr/>
        <a:lstStyle/>
        <a:p>
          <a:r>
            <a:rPr lang="en-US" sz="900" b="1" dirty="0" smtClean="0"/>
            <a:t>District 10</a:t>
          </a:r>
        </a:p>
        <a:p>
          <a:r>
            <a:rPr lang="en-US" sz="900" b="1" dirty="0" smtClean="0"/>
            <a:t>10</a:t>
          </a:r>
          <a:endParaRPr lang="en-US" sz="900" b="1" dirty="0"/>
        </a:p>
      </dgm:t>
    </dgm:pt>
    <dgm:pt modelId="{FFD053C3-BBFD-4C1B-BF21-5EE858A67E78}" type="parTrans" cxnId="{6DD77A10-0B04-4C3A-A1CC-5C15B1B856B8}">
      <dgm:prSet/>
      <dgm:spPr/>
      <dgm:t>
        <a:bodyPr/>
        <a:lstStyle/>
        <a:p>
          <a:endParaRPr lang="en-US"/>
        </a:p>
      </dgm:t>
    </dgm:pt>
    <dgm:pt modelId="{1B91A3C4-10C7-4EAB-A36A-85686D4BB2A9}" type="sibTrans" cxnId="{6DD77A10-0B04-4C3A-A1CC-5C15B1B856B8}">
      <dgm:prSet/>
      <dgm:spPr/>
      <dgm:t>
        <a:bodyPr/>
        <a:lstStyle/>
        <a:p>
          <a:endParaRPr lang="en-US"/>
        </a:p>
      </dgm:t>
    </dgm:pt>
    <dgm:pt modelId="{3F4D2D19-CB60-40CC-BF8D-1E1F64AC441F}">
      <dgm:prSet/>
      <dgm:spPr/>
      <dgm:t>
        <a:bodyPr/>
        <a:lstStyle/>
        <a:p>
          <a:r>
            <a:rPr lang="en-US" b="0" dirty="0" smtClean="0"/>
            <a:t>8C</a:t>
          </a:r>
        </a:p>
        <a:p>
          <a:r>
            <a:rPr lang="en-US" b="1" dirty="0" smtClean="0"/>
            <a:t>Ct. River Greenway </a:t>
          </a:r>
          <a:r>
            <a:rPr lang="en-US" dirty="0" smtClean="0"/>
            <a:t>(4)</a:t>
          </a:r>
        </a:p>
        <a:p>
          <a:r>
            <a:rPr lang="en-US" dirty="0" smtClean="0"/>
            <a:t>Mt. Sugarloaf</a:t>
          </a:r>
        </a:p>
        <a:p>
          <a:r>
            <a:rPr lang="en-US" dirty="0" smtClean="0"/>
            <a:t>DAR (3)</a:t>
          </a:r>
        </a:p>
        <a:p>
          <a:r>
            <a:rPr lang="en-US" dirty="0" smtClean="0"/>
            <a:t>Great Falls Discovery</a:t>
          </a:r>
        </a:p>
        <a:p>
          <a:r>
            <a:rPr lang="en-US" dirty="0" smtClean="0"/>
            <a:t>Conway </a:t>
          </a:r>
        </a:p>
        <a:p>
          <a:r>
            <a:rPr lang="en-US" dirty="0" smtClean="0"/>
            <a:t>Mt. Toby</a:t>
          </a:r>
        </a:p>
        <a:p>
          <a:r>
            <a:rPr lang="en-US" dirty="0" smtClean="0"/>
            <a:t>Krug Sugar bush</a:t>
          </a:r>
        </a:p>
        <a:p>
          <a:r>
            <a:rPr lang="en-US" dirty="0" smtClean="0"/>
            <a:t>Norwottuck Rail Trail</a:t>
          </a:r>
        </a:p>
        <a:p>
          <a:endParaRPr lang="en-US" dirty="0" smtClean="0"/>
        </a:p>
        <a:p>
          <a:r>
            <a:rPr lang="en-US" dirty="0" smtClean="0"/>
            <a:t>Total: 7 Staff</a:t>
          </a:r>
        </a:p>
        <a:p>
          <a:r>
            <a:rPr lang="en-US" dirty="0" smtClean="0"/>
            <a:t>G20 -Doug Clark</a:t>
          </a:r>
        </a:p>
        <a:p>
          <a:endParaRPr lang="en-US" dirty="0"/>
        </a:p>
      </dgm:t>
    </dgm:pt>
    <dgm:pt modelId="{05892705-FBA3-4F74-AAA7-8AB755973D31}" type="sibTrans" cxnId="{AF3C4630-8BB4-4E39-9B54-B0E45F2A4257}">
      <dgm:prSet/>
      <dgm:spPr/>
      <dgm:t>
        <a:bodyPr/>
        <a:lstStyle/>
        <a:p>
          <a:endParaRPr lang="en-US"/>
        </a:p>
      </dgm:t>
    </dgm:pt>
    <dgm:pt modelId="{B01613F0-34EF-462F-A1BF-05577914A53E}" type="parTrans" cxnId="{AF3C4630-8BB4-4E39-9B54-B0E45F2A4257}">
      <dgm:prSet/>
      <dgm:spPr/>
      <dgm:t>
        <a:bodyPr/>
        <a:lstStyle/>
        <a:p>
          <a:endParaRPr lang="en-US"/>
        </a:p>
      </dgm:t>
    </dgm:pt>
    <dgm:pt modelId="{A9931D61-1759-4A72-BE15-1805BCB0FA43}">
      <dgm:prSet/>
      <dgm:spPr/>
      <dgm:t>
        <a:bodyPr/>
        <a:lstStyle/>
        <a:p>
          <a:r>
            <a:rPr lang="en-US" dirty="0" smtClean="0"/>
            <a:t>8 A</a:t>
          </a:r>
        </a:p>
        <a:p>
          <a:r>
            <a:rPr lang="en-US" b="1" dirty="0" smtClean="0"/>
            <a:t>Mt. Holyoke</a:t>
          </a:r>
          <a:r>
            <a:rPr lang="en-US" b="0" dirty="0" smtClean="0"/>
            <a:t> (2) </a:t>
          </a:r>
        </a:p>
        <a:p>
          <a:r>
            <a:rPr lang="en-US" dirty="0" smtClean="0"/>
            <a:t>Skinner</a:t>
          </a:r>
        </a:p>
        <a:p>
          <a:r>
            <a:rPr lang="en-US" dirty="0" smtClean="0"/>
            <a:t>Mt Tom (3)</a:t>
          </a:r>
        </a:p>
        <a:p>
          <a:endParaRPr lang="en-US" dirty="0" smtClean="0"/>
        </a:p>
        <a:p>
          <a:r>
            <a:rPr lang="en-US" dirty="0" smtClean="0"/>
            <a:t>Total: 5 Staff</a:t>
          </a:r>
        </a:p>
        <a:p>
          <a:r>
            <a:rPr lang="en-US" dirty="0" smtClean="0"/>
            <a:t>G20-Jesse Carter</a:t>
          </a:r>
        </a:p>
      </dgm:t>
    </dgm:pt>
    <dgm:pt modelId="{06121E34-FB52-4B1F-834A-DFE10C096AC8}" type="parTrans" cxnId="{8759A1D2-E2E1-47F5-A501-E1642D012F7A}">
      <dgm:prSet/>
      <dgm:spPr/>
      <dgm:t>
        <a:bodyPr/>
        <a:lstStyle/>
        <a:p>
          <a:endParaRPr lang="en-US"/>
        </a:p>
      </dgm:t>
    </dgm:pt>
    <dgm:pt modelId="{F4C34635-7A0B-4C44-A689-CE019A2E898F}" type="sibTrans" cxnId="{8759A1D2-E2E1-47F5-A501-E1642D012F7A}">
      <dgm:prSet/>
      <dgm:spPr/>
      <dgm:t>
        <a:bodyPr/>
        <a:lstStyle/>
        <a:p>
          <a:endParaRPr lang="en-US"/>
        </a:p>
      </dgm:t>
    </dgm:pt>
    <dgm:pt modelId="{2CF954EF-6F24-4DBA-996B-00CC50CA87F5}">
      <dgm:prSet/>
      <dgm:spPr/>
      <dgm:t>
        <a:bodyPr/>
        <a:lstStyle/>
        <a:p>
          <a:r>
            <a:rPr lang="en-US" b="1" dirty="0" smtClean="0"/>
            <a:t>Hampton Ponds </a:t>
          </a:r>
          <a:r>
            <a:rPr lang="en-US" dirty="0" smtClean="0"/>
            <a:t>(2)</a:t>
          </a:r>
        </a:p>
        <a:p>
          <a:r>
            <a:rPr lang="en-US" dirty="0" smtClean="0"/>
            <a:t>8 B</a:t>
          </a:r>
        </a:p>
        <a:p>
          <a:r>
            <a:rPr lang="en-US" dirty="0" smtClean="0"/>
            <a:t>Holyoke Heritage (2)</a:t>
          </a:r>
        </a:p>
        <a:p>
          <a:r>
            <a:rPr lang="en-US" dirty="0" smtClean="0"/>
            <a:t>Chicopee (2)</a:t>
          </a:r>
        </a:p>
        <a:p>
          <a:r>
            <a:rPr lang="en-US" dirty="0" smtClean="0"/>
            <a:t>Robinson (2)</a:t>
          </a:r>
        </a:p>
        <a:p>
          <a:r>
            <a:rPr lang="en-US" dirty="0" smtClean="0"/>
            <a:t>Lake Lorraine</a:t>
          </a:r>
        </a:p>
        <a:p>
          <a:r>
            <a:rPr lang="en-US" dirty="0" smtClean="0"/>
            <a:t> Red Bridge </a:t>
          </a:r>
        </a:p>
        <a:p>
          <a:r>
            <a:rPr lang="en-US" dirty="0" smtClean="0"/>
            <a:t>Chicopee Pool</a:t>
          </a:r>
        </a:p>
        <a:p>
          <a:r>
            <a:rPr lang="en-US" dirty="0" smtClean="0"/>
            <a:t>Springfield Pool</a:t>
          </a:r>
        </a:p>
        <a:p>
          <a:r>
            <a:rPr lang="en-US" dirty="0" smtClean="0"/>
            <a:t>Agawam Pool</a:t>
          </a:r>
        </a:p>
        <a:p>
          <a:r>
            <a:rPr lang="en-US" dirty="0" smtClean="0"/>
            <a:t>Ludlow Pool</a:t>
          </a:r>
        </a:p>
        <a:p>
          <a:endParaRPr lang="en-US" dirty="0" smtClean="0"/>
        </a:p>
        <a:p>
          <a:r>
            <a:rPr lang="en-US" dirty="0" smtClean="0"/>
            <a:t>Total: 8 Staff </a:t>
          </a:r>
        </a:p>
        <a:p>
          <a:r>
            <a:rPr lang="en-US" dirty="0" smtClean="0"/>
            <a:t>No G20</a:t>
          </a:r>
          <a:endParaRPr lang="en-US" dirty="0"/>
        </a:p>
      </dgm:t>
    </dgm:pt>
    <dgm:pt modelId="{0728BE74-0561-44D8-97B2-FD35A4913ADF}" type="parTrans" cxnId="{290DBB8A-1413-4BD3-BA94-79F298E84094}">
      <dgm:prSet/>
      <dgm:spPr/>
      <dgm:t>
        <a:bodyPr/>
        <a:lstStyle/>
        <a:p>
          <a:endParaRPr lang="en-US"/>
        </a:p>
      </dgm:t>
    </dgm:pt>
    <dgm:pt modelId="{76F03A19-3BFB-412A-9775-AC32142268F8}" type="sibTrans" cxnId="{290DBB8A-1413-4BD3-BA94-79F298E84094}">
      <dgm:prSet/>
      <dgm:spPr/>
      <dgm:t>
        <a:bodyPr/>
        <a:lstStyle/>
        <a:p>
          <a:endParaRPr lang="en-US"/>
        </a:p>
      </dgm:t>
    </dgm:pt>
    <dgm:pt modelId="{1558D3D6-722E-4710-B638-AFA5BFCEB576}">
      <dgm:prSet/>
      <dgm:spPr/>
      <dgm:t>
        <a:bodyPr/>
        <a:lstStyle/>
        <a:p>
          <a:r>
            <a:rPr lang="en-US" dirty="0" smtClean="0"/>
            <a:t>9 A</a:t>
          </a:r>
        </a:p>
        <a:p>
          <a:r>
            <a:rPr lang="en-US" b="1" dirty="0" err="1" smtClean="0"/>
            <a:t>Greylock</a:t>
          </a:r>
          <a:r>
            <a:rPr lang="en-US" b="1" dirty="0" smtClean="0"/>
            <a:t> </a:t>
          </a:r>
          <a:r>
            <a:rPr lang="en-US" dirty="0" smtClean="0"/>
            <a:t>(4)</a:t>
          </a:r>
        </a:p>
        <a:p>
          <a:r>
            <a:rPr lang="en-US" dirty="0" smtClean="0"/>
            <a:t> </a:t>
          </a:r>
          <a:r>
            <a:rPr lang="en-US" dirty="0" err="1" smtClean="0"/>
            <a:t>Greylock</a:t>
          </a:r>
          <a:r>
            <a:rPr lang="en-US" dirty="0" smtClean="0"/>
            <a:t> Glenn</a:t>
          </a:r>
        </a:p>
        <a:p>
          <a:r>
            <a:rPr lang="en-US" dirty="0" smtClean="0"/>
            <a:t>Taconic Trail</a:t>
          </a:r>
        </a:p>
        <a:p>
          <a:r>
            <a:rPr lang="en-US" dirty="0" err="1" smtClean="0"/>
            <a:t>Ashuwillticook</a:t>
          </a:r>
          <a:r>
            <a:rPr lang="en-US" dirty="0" smtClean="0"/>
            <a:t> R. T.</a:t>
          </a:r>
        </a:p>
        <a:p>
          <a:r>
            <a:rPr lang="en-US" dirty="0" smtClean="0"/>
            <a:t>Western Gateway (1)</a:t>
          </a:r>
        </a:p>
        <a:p>
          <a:r>
            <a:rPr lang="en-US" dirty="0" smtClean="0"/>
            <a:t>Natural Bridge</a:t>
          </a:r>
        </a:p>
        <a:p>
          <a:endParaRPr lang="en-US" dirty="0" smtClean="0"/>
        </a:p>
        <a:p>
          <a:r>
            <a:rPr lang="en-US" dirty="0" smtClean="0"/>
            <a:t>Total: 5 Staff</a:t>
          </a:r>
        </a:p>
        <a:p>
          <a:r>
            <a:rPr lang="en-US" dirty="0" smtClean="0"/>
            <a:t>No G20</a:t>
          </a:r>
        </a:p>
        <a:p>
          <a:r>
            <a:rPr lang="en-US" dirty="0" smtClean="0"/>
            <a:t> </a:t>
          </a:r>
          <a:endParaRPr lang="en-US" dirty="0"/>
        </a:p>
      </dgm:t>
    </dgm:pt>
    <dgm:pt modelId="{6C2F2BE5-D592-455B-8398-1E209A805F32}" type="parTrans" cxnId="{A3F7DDE7-59E5-45E9-887D-6E7F7A90479C}">
      <dgm:prSet/>
      <dgm:spPr/>
      <dgm:t>
        <a:bodyPr/>
        <a:lstStyle/>
        <a:p>
          <a:endParaRPr lang="en-US"/>
        </a:p>
      </dgm:t>
    </dgm:pt>
    <dgm:pt modelId="{A925ECEA-6FD8-48DC-8755-80621AA15EEF}" type="sibTrans" cxnId="{A3F7DDE7-59E5-45E9-887D-6E7F7A90479C}">
      <dgm:prSet/>
      <dgm:spPr/>
      <dgm:t>
        <a:bodyPr/>
        <a:lstStyle/>
        <a:p>
          <a:endParaRPr lang="en-US"/>
        </a:p>
      </dgm:t>
    </dgm:pt>
    <dgm:pt modelId="{7EF9C48E-B37C-4DB6-A424-254156900FCF}">
      <dgm:prSet/>
      <dgm:spPr/>
      <dgm:t>
        <a:bodyPr/>
        <a:lstStyle/>
        <a:p>
          <a:r>
            <a:rPr lang="en-US" dirty="0" smtClean="0"/>
            <a:t>9B</a:t>
          </a:r>
        </a:p>
        <a:p>
          <a:r>
            <a:rPr lang="en-US" b="1" dirty="0" smtClean="0"/>
            <a:t>Mohawk </a:t>
          </a:r>
          <a:r>
            <a:rPr lang="en-US" dirty="0" smtClean="0"/>
            <a:t>(1)</a:t>
          </a:r>
        </a:p>
        <a:p>
          <a:r>
            <a:rPr lang="en-US" dirty="0" smtClean="0"/>
            <a:t>Savoy (3)</a:t>
          </a:r>
        </a:p>
        <a:p>
          <a:r>
            <a:rPr lang="en-US" dirty="0" smtClean="0"/>
            <a:t>Clarksburg </a:t>
          </a:r>
        </a:p>
        <a:p>
          <a:r>
            <a:rPr lang="en-US" dirty="0" smtClean="0"/>
            <a:t>Dubuque</a:t>
          </a:r>
        </a:p>
        <a:p>
          <a:r>
            <a:rPr lang="en-US" dirty="0" smtClean="0"/>
            <a:t>Sotuh River</a:t>
          </a:r>
        </a:p>
        <a:p>
          <a:r>
            <a:rPr lang="en-US" dirty="0" smtClean="0"/>
            <a:t>H.O. Cook</a:t>
          </a:r>
        </a:p>
        <a:p>
          <a:r>
            <a:rPr lang="en-US" dirty="0" smtClean="0"/>
            <a:t>Catamount</a:t>
          </a:r>
        </a:p>
        <a:p>
          <a:r>
            <a:rPr lang="en-US" dirty="0" smtClean="0"/>
            <a:t>Monroe</a:t>
          </a:r>
        </a:p>
        <a:p>
          <a:r>
            <a:rPr lang="en-US" dirty="0" smtClean="0"/>
            <a:t>Buckland</a:t>
          </a:r>
        </a:p>
        <a:p>
          <a:r>
            <a:rPr lang="en-US" dirty="0" smtClean="0"/>
            <a:t>Leyden</a:t>
          </a:r>
        </a:p>
        <a:p>
          <a:r>
            <a:rPr lang="en-US" dirty="0" smtClean="0"/>
            <a:t>Shelburne</a:t>
          </a:r>
        </a:p>
        <a:p>
          <a:r>
            <a:rPr lang="en-US" dirty="0" smtClean="0"/>
            <a:t>Florida</a:t>
          </a:r>
        </a:p>
        <a:p>
          <a:r>
            <a:rPr lang="en-US" dirty="0" smtClean="0"/>
            <a:t>Windsor</a:t>
          </a:r>
        </a:p>
        <a:p>
          <a:r>
            <a:rPr lang="en-US" dirty="0" smtClean="0"/>
            <a:t>Deer Hill</a:t>
          </a:r>
        </a:p>
        <a:p>
          <a:endParaRPr lang="en-US" dirty="0" smtClean="0"/>
        </a:p>
        <a:p>
          <a:r>
            <a:rPr lang="en-US" dirty="0" smtClean="0"/>
            <a:t>Total: 4 Staff</a:t>
          </a:r>
        </a:p>
        <a:p>
          <a:r>
            <a:rPr lang="en-US" dirty="0" smtClean="0"/>
            <a:t>No G20</a:t>
          </a:r>
        </a:p>
      </dgm:t>
    </dgm:pt>
    <dgm:pt modelId="{437126F2-D076-4909-8994-C38545BB223A}" type="parTrans" cxnId="{0FF56078-3540-4048-B45D-A168EA7936B8}">
      <dgm:prSet/>
      <dgm:spPr/>
      <dgm:t>
        <a:bodyPr/>
        <a:lstStyle/>
        <a:p>
          <a:endParaRPr lang="en-US"/>
        </a:p>
      </dgm:t>
    </dgm:pt>
    <dgm:pt modelId="{B5CDFAB1-7120-40AC-84B6-CF43D1C56E7A}" type="sibTrans" cxnId="{0FF56078-3540-4048-B45D-A168EA7936B8}">
      <dgm:prSet/>
      <dgm:spPr/>
      <dgm:t>
        <a:bodyPr/>
        <a:lstStyle/>
        <a:p>
          <a:endParaRPr lang="en-US"/>
        </a:p>
      </dgm:t>
    </dgm:pt>
    <dgm:pt modelId="{13F88134-7200-4299-8D0D-E9160188A43D}">
      <dgm:prSet/>
      <dgm:spPr/>
      <dgm:t>
        <a:bodyPr/>
        <a:lstStyle/>
        <a:p>
          <a:r>
            <a:rPr lang="en-US" dirty="0" smtClean="0"/>
            <a:t>10 C</a:t>
          </a:r>
        </a:p>
        <a:p>
          <a:r>
            <a:rPr lang="en-US" b="1" dirty="0" err="1" smtClean="0"/>
            <a:t>Beartown</a:t>
          </a:r>
          <a:r>
            <a:rPr lang="en-US" b="1" dirty="0" smtClean="0"/>
            <a:t> </a:t>
          </a:r>
          <a:r>
            <a:rPr lang="en-US" dirty="0" smtClean="0"/>
            <a:t>(2)</a:t>
          </a:r>
        </a:p>
        <a:p>
          <a:r>
            <a:rPr lang="en-US" dirty="0" smtClean="0"/>
            <a:t>East Mountain</a:t>
          </a:r>
        </a:p>
        <a:p>
          <a:r>
            <a:rPr lang="en-US" dirty="0" smtClean="0"/>
            <a:t>Mt. Washington (2)</a:t>
          </a:r>
        </a:p>
        <a:p>
          <a:r>
            <a:rPr lang="en-US" dirty="0" smtClean="0"/>
            <a:t>Mt. Everett</a:t>
          </a:r>
        </a:p>
        <a:p>
          <a:r>
            <a:rPr lang="en-US" dirty="0" smtClean="0"/>
            <a:t>Bash </a:t>
          </a:r>
          <a:r>
            <a:rPr lang="en-US" dirty="0" err="1" smtClean="0"/>
            <a:t>Bish</a:t>
          </a:r>
          <a:endParaRPr lang="en-US" dirty="0" smtClean="0"/>
        </a:p>
        <a:p>
          <a:r>
            <a:rPr lang="en-US" dirty="0" smtClean="0"/>
            <a:t>Jug End</a:t>
          </a:r>
        </a:p>
        <a:p>
          <a:r>
            <a:rPr lang="en-US" dirty="0" smtClean="0"/>
            <a:t>Abbey Lake Campbell Falls</a:t>
          </a:r>
        </a:p>
        <a:p>
          <a:r>
            <a:rPr lang="en-US" dirty="0" smtClean="0"/>
            <a:t>Cookson</a:t>
          </a:r>
        </a:p>
        <a:p>
          <a:r>
            <a:rPr lang="en-US" dirty="0" err="1" smtClean="0"/>
            <a:t>Sandisfield</a:t>
          </a:r>
          <a:endParaRPr lang="en-US" dirty="0" smtClean="0"/>
        </a:p>
        <a:p>
          <a:r>
            <a:rPr lang="en-US" dirty="0" smtClean="0"/>
            <a:t>Fountain Pond</a:t>
          </a:r>
        </a:p>
        <a:p>
          <a:r>
            <a:rPr lang="en-US" dirty="0" smtClean="0"/>
            <a:t>York Lake</a:t>
          </a:r>
        </a:p>
        <a:p>
          <a:endParaRPr lang="en-US" dirty="0" smtClean="0"/>
        </a:p>
        <a:p>
          <a:r>
            <a:rPr lang="en-US" dirty="0" smtClean="0"/>
            <a:t>Total: 4 Staff</a:t>
          </a:r>
        </a:p>
        <a:p>
          <a:r>
            <a:rPr lang="en-US" dirty="0" smtClean="0"/>
            <a:t>No G20</a:t>
          </a:r>
          <a:endParaRPr lang="en-US" dirty="0"/>
        </a:p>
      </dgm:t>
    </dgm:pt>
    <dgm:pt modelId="{2D913686-B5EC-42EE-82DA-B241E5C46C9A}" type="parTrans" cxnId="{74CC6885-A358-4CE6-BAE4-7158A8E0F6DF}">
      <dgm:prSet/>
      <dgm:spPr/>
      <dgm:t>
        <a:bodyPr/>
        <a:lstStyle/>
        <a:p>
          <a:endParaRPr lang="en-US"/>
        </a:p>
      </dgm:t>
    </dgm:pt>
    <dgm:pt modelId="{C5640B8A-77CA-433D-9F2E-DC829886D488}" type="sibTrans" cxnId="{74CC6885-A358-4CE6-BAE4-7158A8E0F6DF}">
      <dgm:prSet/>
      <dgm:spPr/>
      <dgm:t>
        <a:bodyPr/>
        <a:lstStyle/>
        <a:p>
          <a:endParaRPr lang="en-US"/>
        </a:p>
      </dgm:t>
    </dgm:pt>
    <dgm:pt modelId="{5F9500FE-EF77-473A-BB85-D41D0A0565AB}">
      <dgm:prSet/>
      <dgm:spPr/>
      <dgm:t>
        <a:bodyPr/>
        <a:lstStyle/>
        <a:p>
          <a:r>
            <a:rPr lang="en-US" dirty="0" smtClean="0"/>
            <a:t>10 A</a:t>
          </a:r>
        </a:p>
        <a:p>
          <a:r>
            <a:rPr lang="en-US" b="1" dirty="0" smtClean="0"/>
            <a:t>Tolland</a:t>
          </a:r>
          <a:r>
            <a:rPr lang="en-US" dirty="0" smtClean="0"/>
            <a:t> (2)</a:t>
          </a:r>
        </a:p>
        <a:p>
          <a:r>
            <a:rPr lang="en-US" dirty="0" smtClean="0"/>
            <a:t>Granville (1)</a:t>
          </a:r>
        </a:p>
        <a:p>
          <a:r>
            <a:rPr lang="en-US" dirty="0" smtClean="0"/>
            <a:t>Chester </a:t>
          </a:r>
          <a:r>
            <a:rPr lang="en-US" dirty="0" err="1" smtClean="0"/>
            <a:t>Blandford</a:t>
          </a:r>
          <a:endParaRPr lang="en-US" dirty="0" smtClean="0"/>
        </a:p>
        <a:p>
          <a:r>
            <a:rPr lang="en-US" dirty="0" smtClean="0"/>
            <a:t>Otis</a:t>
          </a:r>
        </a:p>
        <a:p>
          <a:r>
            <a:rPr lang="en-US" dirty="0" smtClean="0"/>
            <a:t>C.M. Garner</a:t>
          </a:r>
        </a:p>
        <a:p>
          <a:r>
            <a:rPr lang="en-US" dirty="0" smtClean="0"/>
            <a:t>Huntington</a:t>
          </a:r>
        </a:p>
        <a:p>
          <a:r>
            <a:rPr lang="en-US" dirty="0" smtClean="0"/>
            <a:t>Upper Spectacle Pond</a:t>
          </a:r>
        </a:p>
        <a:p>
          <a:r>
            <a:rPr lang="en-US" dirty="0" smtClean="0"/>
            <a:t>Becket</a:t>
          </a:r>
        </a:p>
        <a:p>
          <a:r>
            <a:rPr lang="en-US" dirty="0" smtClean="0"/>
            <a:t>Kelly Property</a:t>
          </a:r>
        </a:p>
        <a:p>
          <a:r>
            <a:rPr lang="en-US" dirty="0" smtClean="0"/>
            <a:t>Watson/White</a:t>
          </a:r>
        </a:p>
        <a:p>
          <a:r>
            <a:rPr lang="en-US" dirty="0" smtClean="0"/>
            <a:t>Silver Brook</a:t>
          </a:r>
        </a:p>
        <a:p>
          <a:r>
            <a:rPr lang="en-US" dirty="0" smtClean="0"/>
            <a:t>Clam Lake</a:t>
          </a:r>
        </a:p>
        <a:p>
          <a:endParaRPr lang="en-US" dirty="0" smtClean="0"/>
        </a:p>
        <a:p>
          <a:r>
            <a:rPr lang="en-US" dirty="0" smtClean="0"/>
            <a:t>Total: 3 Staff</a:t>
          </a:r>
        </a:p>
        <a:p>
          <a:r>
            <a:rPr lang="en-US" dirty="0" smtClean="0"/>
            <a:t>No G20</a:t>
          </a:r>
        </a:p>
        <a:p>
          <a:endParaRPr lang="en-US" dirty="0"/>
        </a:p>
      </dgm:t>
    </dgm:pt>
    <dgm:pt modelId="{DADB66FA-8819-4D6A-A355-C3216958102B}" type="parTrans" cxnId="{01F2EF63-7D7F-4EE1-BE20-C74D12DE41BA}">
      <dgm:prSet/>
      <dgm:spPr/>
      <dgm:t>
        <a:bodyPr/>
        <a:lstStyle/>
        <a:p>
          <a:endParaRPr lang="en-US"/>
        </a:p>
      </dgm:t>
    </dgm:pt>
    <dgm:pt modelId="{79FC2FFD-F326-4DB1-B4CB-BB67FE0ABFAF}" type="sibTrans" cxnId="{01F2EF63-7D7F-4EE1-BE20-C74D12DE41BA}">
      <dgm:prSet/>
      <dgm:spPr/>
      <dgm:t>
        <a:bodyPr/>
        <a:lstStyle/>
        <a:p>
          <a:endParaRPr lang="en-US"/>
        </a:p>
      </dgm:t>
    </dgm:pt>
    <dgm:pt modelId="{A7B5569A-0E64-4B6A-9F9F-6718AFB59575}">
      <dgm:prSet/>
      <dgm:spPr/>
      <dgm:t>
        <a:bodyPr/>
        <a:lstStyle/>
        <a:p>
          <a:r>
            <a:rPr lang="en-US" dirty="0" smtClean="0"/>
            <a:t>10 B</a:t>
          </a:r>
        </a:p>
        <a:p>
          <a:r>
            <a:rPr lang="en-US" b="1" dirty="0" smtClean="0"/>
            <a:t>October Mountain </a:t>
          </a:r>
          <a:r>
            <a:rPr lang="en-US" dirty="0" smtClean="0"/>
            <a:t>(1)</a:t>
          </a:r>
        </a:p>
        <a:p>
          <a:r>
            <a:rPr lang="en-US" dirty="0" smtClean="0"/>
            <a:t>Pittsfield (2)</a:t>
          </a:r>
        </a:p>
        <a:p>
          <a:r>
            <a:rPr lang="en-US" dirty="0" smtClean="0"/>
            <a:t>Peru</a:t>
          </a:r>
        </a:p>
        <a:p>
          <a:r>
            <a:rPr lang="en-US" dirty="0" err="1" smtClean="0"/>
            <a:t>Ashmere</a:t>
          </a:r>
          <a:r>
            <a:rPr lang="en-US" dirty="0" smtClean="0"/>
            <a:t> Lake</a:t>
          </a:r>
        </a:p>
        <a:p>
          <a:r>
            <a:rPr lang="en-US" dirty="0" err="1" smtClean="0"/>
            <a:t>Wahconah</a:t>
          </a:r>
          <a:r>
            <a:rPr lang="en-US" dirty="0" smtClean="0"/>
            <a:t> Falls</a:t>
          </a:r>
        </a:p>
        <a:p>
          <a:r>
            <a:rPr lang="en-US" dirty="0" smtClean="0"/>
            <a:t>Gilbert Bliss </a:t>
          </a:r>
        </a:p>
        <a:p>
          <a:r>
            <a:rPr lang="en-US" dirty="0" smtClean="0"/>
            <a:t>Worthington</a:t>
          </a:r>
        </a:p>
        <a:p>
          <a:r>
            <a:rPr lang="en-US" dirty="0" smtClean="0"/>
            <a:t>Middlefield</a:t>
          </a:r>
        </a:p>
        <a:p>
          <a:endParaRPr lang="en-US" dirty="0" smtClean="0"/>
        </a:p>
        <a:p>
          <a:r>
            <a:rPr lang="en-US" dirty="0" smtClean="0"/>
            <a:t>Total: 3 Staff</a:t>
          </a:r>
        </a:p>
        <a:p>
          <a:r>
            <a:rPr lang="en-US" dirty="0" smtClean="0"/>
            <a:t>No G20</a:t>
          </a:r>
          <a:endParaRPr lang="en-US" dirty="0"/>
        </a:p>
      </dgm:t>
    </dgm:pt>
    <dgm:pt modelId="{ED782323-C2AB-418F-A91A-C505BDBE2460}" type="parTrans" cxnId="{931ED8D8-292B-4952-BBAA-87A20025FEB0}">
      <dgm:prSet/>
      <dgm:spPr/>
      <dgm:t>
        <a:bodyPr/>
        <a:lstStyle/>
        <a:p>
          <a:endParaRPr lang="en-US"/>
        </a:p>
      </dgm:t>
    </dgm:pt>
    <dgm:pt modelId="{A8FF7BFC-F8B5-4879-9C47-812E91EBDC39}" type="sibTrans" cxnId="{931ED8D8-292B-4952-BBAA-87A20025FEB0}">
      <dgm:prSet/>
      <dgm:spPr/>
      <dgm:t>
        <a:bodyPr/>
        <a:lstStyle/>
        <a:p>
          <a:endParaRPr lang="en-US"/>
        </a:p>
      </dgm:t>
    </dgm:pt>
    <dgm:pt modelId="{05613390-C12C-4437-9F40-EFB3AF1E8AAF}" type="pres">
      <dgm:prSet presAssocID="{C0E9475D-52E2-4DC8-BCD5-30803A2167B4}" presName="mainComposite" presStyleCnt="0">
        <dgm:presLayoutVars>
          <dgm:chPref val="1"/>
          <dgm:dir/>
          <dgm:animOne val="branch"/>
          <dgm:animLvl val="lvl"/>
          <dgm:resizeHandles val="exact"/>
        </dgm:presLayoutVars>
      </dgm:prSet>
      <dgm:spPr/>
      <dgm:t>
        <a:bodyPr/>
        <a:lstStyle/>
        <a:p>
          <a:endParaRPr lang="en-US"/>
        </a:p>
      </dgm:t>
    </dgm:pt>
    <dgm:pt modelId="{BE84A0F9-70EB-4DE3-989E-C4E3F678D1AD}" type="pres">
      <dgm:prSet presAssocID="{C0E9475D-52E2-4DC8-BCD5-30803A2167B4}" presName="hierFlow" presStyleCnt="0"/>
      <dgm:spPr/>
      <dgm:t>
        <a:bodyPr/>
        <a:lstStyle/>
        <a:p>
          <a:endParaRPr lang="en-US"/>
        </a:p>
      </dgm:t>
    </dgm:pt>
    <dgm:pt modelId="{D3938A39-5EDA-4930-9AF9-278C27A517F9}" type="pres">
      <dgm:prSet presAssocID="{C0E9475D-52E2-4DC8-BCD5-30803A2167B4}" presName="hierChild1" presStyleCnt="0">
        <dgm:presLayoutVars>
          <dgm:chPref val="1"/>
          <dgm:animOne val="branch"/>
          <dgm:animLvl val="lvl"/>
        </dgm:presLayoutVars>
      </dgm:prSet>
      <dgm:spPr/>
      <dgm:t>
        <a:bodyPr/>
        <a:lstStyle/>
        <a:p>
          <a:endParaRPr lang="en-US"/>
        </a:p>
      </dgm:t>
    </dgm:pt>
    <dgm:pt modelId="{81F0EA6C-A3DC-4DDE-8CD1-EFBD2F0DB75B}" type="pres">
      <dgm:prSet presAssocID="{EB407E72-B618-4FFA-BEDE-577C38173F00}" presName="Name14" presStyleCnt="0"/>
      <dgm:spPr/>
      <dgm:t>
        <a:bodyPr/>
        <a:lstStyle/>
        <a:p>
          <a:endParaRPr lang="en-US"/>
        </a:p>
      </dgm:t>
    </dgm:pt>
    <dgm:pt modelId="{601E3783-7A47-4212-B222-9D37D931204F}" type="pres">
      <dgm:prSet presAssocID="{EB407E72-B618-4FFA-BEDE-577C38173F00}" presName="level1Shape" presStyleLbl="node0" presStyleIdx="0" presStyleCnt="1" custLinFactNeighborX="17244" custLinFactNeighborY="-24333">
        <dgm:presLayoutVars>
          <dgm:chPref val="3"/>
        </dgm:presLayoutVars>
      </dgm:prSet>
      <dgm:spPr/>
      <dgm:t>
        <a:bodyPr/>
        <a:lstStyle/>
        <a:p>
          <a:endParaRPr lang="en-US"/>
        </a:p>
      </dgm:t>
    </dgm:pt>
    <dgm:pt modelId="{D53D095D-88CE-4575-9388-E0341F7792AE}" type="pres">
      <dgm:prSet presAssocID="{EB407E72-B618-4FFA-BEDE-577C38173F00}" presName="hierChild2" presStyleCnt="0"/>
      <dgm:spPr/>
      <dgm:t>
        <a:bodyPr/>
        <a:lstStyle/>
        <a:p>
          <a:endParaRPr lang="en-US"/>
        </a:p>
      </dgm:t>
    </dgm:pt>
    <dgm:pt modelId="{6C4D7312-4098-4EC1-AE47-4866BD95DACD}" type="pres">
      <dgm:prSet presAssocID="{B0272EB1-ED8E-49A2-A4FA-C81CF636D3A9}" presName="Name19" presStyleLbl="parChTrans1D2" presStyleIdx="0" presStyleCnt="3"/>
      <dgm:spPr/>
      <dgm:t>
        <a:bodyPr/>
        <a:lstStyle/>
        <a:p>
          <a:endParaRPr lang="en-US"/>
        </a:p>
      </dgm:t>
    </dgm:pt>
    <dgm:pt modelId="{EB78E950-BEED-4693-AF80-035D233DC6CD}" type="pres">
      <dgm:prSet presAssocID="{46621026-C245-4B58-BFDF-7A5A72C9469E}" presName="Name21" presStyleCnt="0"/>
      <dgm:spPr/>
      <dgm:t>
        <a:bodyPr/>
        <a:lstStyle/>
        <a:p>
          <a:endParaRPr lang="en-US"/>
        </a:p>
      </dgm:t>
    </dgm:pt>
    <dgm:pt modelId="{F9B60BD8-7F68-4D5C-9257-A3CC3C07D5C9}" type="pres">
      <dgm:prSet presAssocID="{46621026-C245-4B58-BFDF-7A5A72C9469E}" presName="level2Shape" presStyleLbl="node2" presStyleIdx="0" presStyleCnt="3" custLinFactNeighborX="17244" custLinFactNeighborY="12361"/>
      <dgm:spPr/>
      <dgm:t>
        <a:bodyPr/>
        <a:lstStyle/>
        <a:p>
          <a:endParaRPr lang="en-US"/>
        </a:p>
      </dgm:t>
    </dgm:pt>
    <dgm:pt modelId="{11181890-00B9-495B-8EE2-81519475F79C}" type="pres">
      <dgm:prSet presAssocID="{46621026-C245-4B58-BFDF-7A5A72C9469E}" presName="hierChild3" presStyleCnt="0"/>
      <dgm:spPr/>
      <dgm:t>
        <a:bodyPr/>
        <a:lstStyle/>
        <a:p>
          <a:endParaRPr lang="en-US"/>
        </a:p>
      </dgm:t>
    </dgm:pt>
    <dgm:pt modelId="{F3E4BB68-FEC4-442C-AF9C-3247C8367E1A}" type="pres">
      <dgm:prSet presAssocID="{06121E34-FB52-4B1F-834A-DFE10C096AC8}" presName="Name19" presStyleLbl="parChTrans1D3" presStyleIdx="0" presStyleCnt="8"/>
      <dgm:spPr/>
      <dgm:t>
        <a:bodyPr/>
        <a:lstStyle/>
        <a:p>
          <a:endParaRPr lang="en-US"/>
        </a:p>
      </dgm:t>
    </dgm:pt>
    <dgm:pt modelId="{FFE08DB2-E401-452F-8F41-B6F39CD4D5A0}" type="pres">
      <dgm:prSet presAssocID="{A9931D61-1759-4A72-BE15-1805BCB0FA43}" presName="Name21" presStyleCnt="0"/>
      <dgm:spPr/>
      <dgm:t>
        <a:bodyPr/>
        <a:lstStyle/>
        <a:p>
          <a:endParaRPr lang="en-US"/>
        </a:p>
      </dgm:t>
    </dgm:pt>
    <dgm:pt modelId="{65D64FFE-A736-49BB-8750-6C63A4942718}" type="pres">
      <dgm:prSet presAssocID="{A9931D61-1759-4A72-BE15-1805BCB0FA43}" presName="level2Shape" presStyleLbl="node3" presStyleIdx="0" presStyleCnt="8" custScaleY="332234"/>
      <dgm:spPr/>
      <dgm:t>
        <a:bodyPr/>
        <a:lstStyle/>
        <a:p>
          <a:endParaRPr lang="en-US"/>
        </a:p>
      </dgm:t>
    </dgm:pt>
    <dgm:pt modelId="{C5155570-0C87-47E0-8968-2420178ACC2C}" type="pres">
      <dgm:prSet presAssocID="{A9931D61-1759-4A72-BE15-1805BCB0FA43}" presName="hierChild3" presStyleCnt="0"/>
      <dgm:spPr/>
      <dgm:t>
        <a:bodyPr/>
        <a:lstStyle/>
        <a:p>
          <a:endParaRPr lang="en-US"/>
        </a:p>
      </dgm:t>
    </dgm:pt>
    <dgm:pt modelId="{7E17E0DC-3E4D-4BB4-BF34-675A6DAE549B}" type="pres">
      <dgm:prSet presAssocID="{0728BE74-0561-44D8-97B2-FD35A4913ADF}" presName="Name19" presStyleLbl="parChTrans1D3" presStyleIdx="1" presStyleCnt="8"/>
      <dgm:spPr/>
      <dgm:t>
        <a:bodyPr/>
        <a:lstStyle/>
        <a:p>
          <a:endParaRPr lang="en-US"/>
        </a:p>
      </dgm:t>
    </dgm:pt>
    <dgm:pt modelId="{D9A99198-FDA0-49C0-822F-9F1811D06980}" type="pres">
      <dgm:prSet presAssocID="{2CF954EF-6F24-4DBA-996B-00CC50CA87F5}" presName="Name21" presStyleCnt="0"/>
      <dgm:spPr/>
      <dgm:t>
        <a:bodyPr/>
        <a:lstStyle/>
        <a:p>
          <a:endParaRPr lang="en-US"/>
        </a:p>
      </dgm:t>
    </dgm:pt>
    <dgm:pt modelId="{D2875155-A85A-4461-8AFA-70DD86E93905}" type="pres">
      <dgm:prSet presAssocID="{2CF954EF-6F24-4DBA-996B-00CC50CA87F5}" presName="level2Shape" presStyleLbl="node3" presStyleIdx="1" presStyleCnt="8" custScaleY="385868"/>
      <dgm:spPr/>
      <dgm:t>
        <a:bodyPr/>
        <a:lstStyle/>
        <a:p>
          <a:endParaRPr lang="en-US"/>
        </a:p>
      </dgm:t>
    </dgm:pt>
    <dgm:pt modelId="{DD3F29F2-EDAE-46B9-8401-DCDC7BD5093E}" type="pres">
      <dgm:prSet presAssocID="{2CF954EF-6F24-4DBA-996B-00CC50CA87F5}" presName="hierChild3" presStyleCnt="0"/>
      <dgm:spPr/>
      <dgm:t>
        <a:bodyPr/>
        <a:lstStyle/>
        <a:p>
          <a:endParaRPr lang="en-US"/>
        </a:p>
      </dgm:t>
    </dgm:pt>
    <dgm:pt modelId="{182F3044-867C-4C02-8F67-2812F24F9F82}" type="pres">
      <dgm:prSet presAssocID="{B01613F0-34EF-462F-A1BF-05577914A53E}" presName="Name19" presStyleLbl="parChTrans1D3" presStyleIdx="2" presStyleCnt="8"/>
      <dgm:spPr/>
      <dgm:t>
        <a:bodyPr/>
        <a:lstStyle/>
        <a:p>
          <a:endParaRPr lang="en-US"/>
        </a:p>
      </dgm:t>
    </dgm:pt>
    <dgm:pt modelId="{20A99A31-27B1-40F5-B9EB-86488303EC85}" type="pres">
      <dgm:prSet presAssocID="{3F4D2D19-CB60-40CC-BF8D-1E1F64AC441F}" presName="Name21" presStyleCnt="0"/>
      <dgm:spPr/>
      <dgm:t>
        <a:bodyPr/>
        <a:lstStyle/>
        <a:p>
          <a:endParaRPr lang="en-US"/>
        </a:p>
      </dgm:t>
    </dgm:pt>
    <dgm:pt modelId="{C582AA0A-AFCA-491F-AEC8-284D1BF9B85C}" type="pres">
      <dgm:prSet presAssocID="{3F4D2D19-CB60-40CC-BF8D-1E1F64AC441F}" presName="level2Shape" presStyleLbl="node3" presStyleIdx="2" presStyleCnt="8" custScaleY="309977"/>
      <dgm:spPr/>
      <dgm:t>
        <a:bodyPr/>
        <a:lstStyle/>
        <a:p>
          <a:endParaRPr lang="en-US"/>
        </a:p>
      </dgm:t>
    </dgm:pt>
    <dgm:pt modelId="{355D7BF9-C9FA-4CE8-9CD2-02FB6421CCFB}" type="pres">
      <dgm:prSet presAssocID="{3F4D2D19-CB60-40CC-BF8D-1E1F64AC441F}" presName="hierChild3" presStyleCnt="0"/>
      <dgm:spPr/>
      <dgm:t>
        <a:bodyPr/>
        <a:lstStyle/>
        <a:p>
          <a:endParaRPr lang="en-US"/>
        </a:p>
      </dgm:t>
    </dgm:pt>
    <dgm:pt modelId="{69F7708A-952E-4829-B8B1-986EA3B45445}" type="pres">
      <dgm:prSet presAssocID="{731A6883-E433-4090-9555-8B709DA166FF}" presName="Name19" presStyleLbl="parChTrans1D2" presStyleIdx="1" presStyleCnt="3"/>
      <dgm:spPr/>
      <dgm:t>
        <a:bodyPr/>
        <a:lstStyle/>
        <a:p>
          <a:endParaRPr lang="en-US"/>
        </a:p>
      </dgm:t>
    </dgm:pt>
    <dgm:pt modelId="{7197F341-177A-4035-AFFD-CEC339EA43B4}" type="pres">
      <dgm:prSet presAssocID="{74FBFAA6-F8C2-4226-BA25-416727D41480}" presName="Name21" presStyleCnt="0"/>
      <dgm:spPr/>
      <dgm:t>
        <a:bodyPr/>
        <a:lstStyle/>
        <a:p>
          <a:endParaRPr lang="en-US"/>
        </a:p>
      </dgm:t>
    </dgm:pt>
    <dgm:pt modelId="{7B099C2E-B288-4423-931F-BE76371C4801}" type="pres">
      <dgm:prSet presAssocID="{74FBFAA6-F8C2-4226-BA25-416727D41480}" presName="level2Shape" presStyleLbl="node2" presStyleIdx="1" presStyleCnt="3" custLinFactNeighborX="8231" custLinFactNeighborY="9890"/>
      <dgm:spPr/>
      <dgm:t>
        <a:bodyPr/>
        <a:lstStyle/>
        <a:p>
          <a:endParaRPr lang="en-US"/>
        </a:p>
      </dgm:t>
    </dgm:pt>
    <dgm:pt modelId="{90D26FC5-A5DF-4829-A0A6-58F1832A6DEE}" type="pres">
      <dgm:prSet presAssocID="{74FBFAA6-F8C2-4226-BA25-416727D41480}" presName="hierChild3" presStyleCnt="0"/>
      <dgm:spPr/>
      <dgm:t>
        <a:bodyPr/>
        <a:lstStyle/>
        <a:p>
          <a:endParaRPr lang="en-US"/>
        </a:p>
      </dgm:t>
    </dgm:pt>
    <dgm:pt modelId="{3BC16033-90A1-4E85-9F1F-14299727E7DC}" type="pres">
      <dgm:prSet presAssocID="{6C2F2BE5-D592-455B-8398-1E209A805F32}" presName="Name19" presStyleLbl="parChTrans1D3" presStyleIdx="3" presStyleCnt="8"/>
      <dgm:spPr/>
      <dgm:t>
        <a:bodyPr/>
        <a:lstStyle/>
        <a:p>
          <a:endParaRPr lang="en-US"/>
        </a:p>
      </dgm:t>
    </dgm:pt>
    <dgm:pt modelId="{F47D0E34-DE0A-4E3D-BFBD-036AF2764EF2}" type="pres">
      <dgm:prSet presAssocID="{1558D3D6-722E-4710-B638-AFA5BFCEB576}" presName="Name21" presStyleCnt="0"/>
      <dgm:spPr/>
      <dgm:t>
        <a:bodyPr/>
        <a:lstStyle/>
        <a:p>
          <a:endParaRPr lang="en-US"/>
        </a:p>
      </dgm:t>
    </dgm:pt>
    <dgm:pt modelId="{DE95EB8A-65C1-42CE-B118-75AF98B315F4}" type="pres">
      <dgm:prSet presAssocID="{1558D3D6-722E-4710-B638-AFA5BFCEB576}" presName="level2Shape" presStyleLbl="node3" presStyleIdx="3" presStyleCnt="8" custScaleY="291223" custLinFactNeighborX="1755" custLinFactNeighborY="41888"/>
      <dgm:spPr/>
      <dgm:t>
        <a:bodyPr/>
        <a:lstStyle/>
        <a:p>
          <a:endParaRPr lang="en-US"/>
        </a:p>
      </dgm:t>
    </dgm:pt>
    <dgm:pt modelId="{09E2C8A4-3B57-4AD7-B5BE-72446409F8F7}" type="pres">
      <dgm:prSet presAssocID="{1558D3D6-722E-4710-B638-AFA5BFCEB576}" presName="hierChild3" presStyleCnt="0"/>
      <dgm:spPr/>
      <dgm:t>
        <a:bodyPr/>
        <a:lstStyle/>
        <a:p>
          <a:endParaRPr lang="en-US"/>
        </a:p>
      </dgm:t>
    </dgm:pt>
    <dgm:pt modelId="{FA807537-CCE5-4B08-90BC-05F4A0B290F6}" type="pres">
      <dgm:prSet presAssocID="{437126F2-D076-4909-8994-C38545BB223A}" presName="Name19" presStyleLbl="parChTrans1D3" presStyleIdx="4" presStyleCnt="8"/>
      <dgm:spPr/>
      <dgm:t>
        <a:bodyPr/>
        <a:lstStyle/>
        <a:p>
          <a:endParaRPr lang="en-US"/>
        </a:p>
      </dgm:t>
    </dgm:pt>
    <dgm:pt modelId="{964BE1AC-989F-4434-83A5-43BD46CA5A7C}" type="pres">
      <dgm:prSet presAssocID="{7EF9C48E-B37C-4DB6-A424-254156900FCF}" presName="Name21" presStyleCnt="0"/>
      <dgm:spPr/>
      <dgm:t>
        <a:bodyPr/>
        <a:lstStyle/>
        <a:p>
          <a:endParaRPr lang="en-US"/>
        </a:p>
      </dgm:t>
    </dgm:pt>
    <dgm:pt modelId="{B302C6CC-CA9C-4438-AF3E-9C5218879444}" type="pres">
      <dgm:prSet presAssocID="{7EF9C48E-B37C-4DB6-A424-254156900FCF}" presName="level2Shape" presStyleLbl="node3" presStyleIdx="4" presStyleCnt="8" custScaleY="475439"/>
      <dgm:spPr/>
      <dgm:t>
        <a:bodyPr/>
        <a:lstStyle/>
        <a:p>
          <a:endParaRPr lang="en-US"/>
        </a:p>
      </dgm:t>
    </dgm:pt>
    <dgm:pt modelId="{202B81D9-333E-4A71-83B4-B2ECCCBD22B8}" type="pres">
      <dgm:prSet presAssocID="{7EF9C48E-B37C-4DB6-A424-254156900FCF}" presName="hierChild3" presStyleCnt="0"/>
      <dgm:spPr/>
      <dgm:t>
        <a:bodyPr/>
        <a:lstStyle/>
        <a:p>
          <a:endParaRPr lang="en-US"/>
        </a:p>
      </dgm:t>
    </dgm:pt>
    <dgm:pt modelId="{E1D4EFF3-1717-4207-A358-B2075730B007}" type="pres">
      <dgm:prSet presAssocID="{FFD053C3-BBFD-4C1B-BF21-5EE858A67E78}" presName="Name19" presStyleLbl="parChTrans1D2" presStyleIdx="2" presStyleCnt="3"/>
      <dgm:spPr/>
      <dgm:t>
        <a:bodyPr/>
        <a:lstStyle/>
        <a:p>
          <a:endParaRPr lang="en-US"/>
        </a:p>
      </dgm:t>
    </dgm:pt>
    <dgm:pt modelId="{891BCA35-87A8-437D-898D-53FA74CDC0E6}" type="pres">
      <dgm:prSet presAssocID="{BB999238-F81B-4919-80F1-E0D3C8221F81}" presName="Name21" presStyleCnt="0"/>
      <dgm:spPr/>
      <dgm:t>
        <a:bodyPr/>
        <a:lstStyle/>
        <a:p>
          <a:endParaRPr lang="en-US"/>
        </a:p>
      </dgm:t>
    </dgm:pt>
    <dgm:pt modelId="{90035F02-1CB0-4409-A182-C4A95E0915B7}" type="pres">
      <dgm:prSet presAssocID="{BB999238-F81B-4919-80F1-E0D3C8221F81}" presName="level2Shape" presStyleLbl="node2" presStyleIdx="2" presStyleCnt="3"/>
      <dgm:spPr/>
      <dgm:t>
        <a:bodyPr/>
        <a:lstStyle/>
        <a:p>
          <a:endParaRPr lang="en-US"/>
        </a:p>
      </dgm:t>
    </dgm:pt>
    <dgm:pt modelId="{7BE1EF61-BDC7-4555-8899-CCFC10F6A04C}" type="pres">
      <dgm:prSet presAssocID="{BB999238-F81B-4919-80F1-E0D3C8221F81}" presName="hierChild3" presStyleCnt="0"/>
      <dgm:spPr/>
      <dgm:t>
        <a:bodyPr/>
        <a:lstStyle/>
        <a:p>
          <a:endParaRPr lang="en-US"/>
        </a:p>
      </dgm:t>
    </dgm:pt>
    <dgm:pt modelId="{97F3EDD5-725A-4AB4-8233-CAC8488F0078}" type="pres">
      <dgm:prSet presAssocID="{DADB66FA-8819-4D6A-A355-C3216958102B}" presName="Name19" presStyleLbl="parChTrans1D3" presStyleIdx="5" presStyleCnt="8"/>
      <dgm:spPr/>
      <dgm:t>
        <a:bodyPr/>
        <a:lstStyle/>
        <a:p>
          <a:endParaRPr lang="en-US"/>
        </a:p>
      </dgm:t>
    </dgm:pt>
    <dgm:pt modelId="{1AF27751-DDE8-42E1-80A7-ACC5D5597ADC}" type="pres">
      <dgm:prSet presAssocID="{5F9500FE-EF77-473A-BB85-D41D0A0565AB}" presName="Name21" presStyleCnt="0"/>
      <dgm:spPr/>
      <dgm:t>
        <a:bodyPr/>
        <a:lstStyle/>
        <a:p>
          <a:endParaRPr lang="en-US"/>
        </a:p>
      </dgm:t>
    </dgm:pt>
    <dgm:pt modelId="{4E4E136E-A596-478B-8AA7-A62ED4CF01D5}" type="pres">
      <dgm:prSet presAssocID="{5F9500FE-EF77-473A-BB85-D41D0A0565AB}" presName="level2Shape" presStyleLbl="node3" presStyleIdx="5" presStyleCnt="8" custScaleX="106959" custScaleY="421233" custLinFactNeighborX="-7915" custLinFactNeighborY="-2171"/>
      <dgm:spPr/>
      <dgm:t>
        <a:bodyPr/>
        <a:lstStyle/>
        <a:p>
          <a:endParaRPr lang="en-US"/>
        </a:p>
      </dgm:t>
    </dgm:pt>
    <dgm:pt modelId="{EAFF2171-AF70-47C4-839F-5CB101307E7B}" type="pres">
      <dgm:prSet presAssocID="{5F9500FE-EF77-473A-BB85-D41D0A0565AB}" presName="hierChild3" presStyleCnt="0"/>
      <dgm:spPr/>
      <dgm:t>
        <a:bodyPr/>
        <a:lstStyle/>
        <a:p>
          <a:endParaRPr lang="en-US"/>
        </a:p>
      </dgm:t>
    </dgm:pt>
    <dgm:pt modelId="{3CDFE04A-2F54-459B-8CE2-AB20DC6B5B13}" type="pres">
      <dgm:prSet presAssocID="{ED782323-C2AB-418F-A91A-C505BDBE2460}" presName="Name19" presStyleLbl="parChTrans1D3" presStyleIdx="6" presStyleCnt="8"/>
      <dgm:spPr/>
      <dgm:t>
        <a:bodyPr/>
        <a:lstStyle/>
        <a:p>
          <a:endParaRPr lang="en-US"/>
        </a:p>
      </dgm:t>
    </dgm:pt>
    <dgm:pt modelId="{6B6DA664-6AB3-429E-B2CC-921BABA5A566}" type="pres">
      <dgm:prSet presAssocID="{A7B5569A-0E64-4B6A-9F9F-6718AFB59575}" presName="Name21" presStyleCnt="0"/>
      <dgm:spPr/>
      <dgm:t>
        <a:bodyPr/>
        <a:lstStyle/>
        <a:p>
          <a:endParaRPr lang="en-US"/>
        </a:p>
      </dgm:t>
    </dgm:pt>
    <dgm:pt modelId="{4E7BB4D6-8B61-4AE3-9EEF-574D8E71DD80}" type="pres">
      <dgm:prSet presAssocID="{A7B5569A-0E64-4B6A-9F9F-6718AFB59575}" presName="level2Shape" presStyleLbl="node3" presStyleIdx="6" presStyleCnt="8" custScaleY="310904"/>
      <dgm:spPr/>
      <dgm:t>
        <a:bodyPr/>
        <a:lstStyle/>
        <a:p>
          <a:endParaRPr lang="en-US"/>
        </a:p>
      </dgm:t>
    </dgm:pt>
    <dgm:pt modelId="{1132C96C-F7C3-4099-9CE6-E09D4B7EA9E4}" type="pres">
      <dgm:prSet presAssocID="{A7B5569A-0E64-4B6A-9F9F-6718AFB59575}" presName="hierChild3" presStyleCnt="0"/>
      <dgm:spPr/>
      <dgm:t>
        <a:bodyPr/>
        <a:lstStyle/>
        <a:p>
          <a:endParaRPr lang="en-US"/>
        </a:p>
      </dgm:t>
    </dgm:pt>
    <dgm:pt modelId="{0FCA4647-4261-4316-B2D0-69076FAFA6FD}" type="pres">
      <dgm:prSet presAssocID="{2D913686-B5EC-42EE-82DA-B241E5C46C9A}" presName="Name19" presStyleLbl="parChTrans1D3" presStyleIdx="7" presStyleCnt="8"/>
      <dgm:spPr/>
      <dgm:t>
        <a:bodyPr/>
        <a:lstStyle/>
        <a:p>
          <a:endParaRPr lang="en-US"/>
        </a:p>
      </dgm:t>
    </dgm:pt>
    <dgm:pt modelId="{16F74CFF-A608-44C7-82C8-B97B0B453D67}" type="pres">
      <dgm:prSet presAssocID="{13F88134-7200-4299-8D0D-E9160188A43D}" presName="Name21" presStyleCnt="0"/>
      <dgm:spPr/>
      <dgm:t>
        <a:bodyPr/>
        <a:lstStyle/>
        <a:p>
          <a:endParaRPr lang="en-US"/>
        </a:p>
      </dgm:t>
    </dgm:pt>
    <dgm:pt modelId="{7DA8D2D0-267F-49D2-A88B-6168A93AA1FF}" type="pres">
      <dgm:prSet presAssocID="{13F88134-7200-4299-8D0D-E9160188A43D}" presName="level2Shape" presStyleLbl="node3" presStyleIdx="7" presStyleCnt="8" custScaleX="89914" custScaleY="368225" custLinFactNeighborX="-7348" custLinFactNeighborY="8931"/>
      <dgm:spPr/>
      <dgm:t>
        <a:bodyPr/>
        <a:lstStyle/>
        <a:p>
          <a:endParaRPr lang="en-US"/>
        </a:p>
      </dgm:t>
    </dgm:pt>
    <dgm:pt modelId="{5B6AA7A5-2C1A-4B7B-B5A8-A823EA7B3FB8}" type="pres">
      <dgm:prSet presAssocID="{13F88134-7200-4299-8D0D-E9160188A43D}" presName="hierChild3" presStyleCnt="0"/>
      <dgm:spPr/>
      <dgm:t>
        <a:bodyPr/>
        <a:lstStyle/>
        <a:p>
          <a:endParaRPr lang="en-US"/>
        </a:p>
      </dgm:t>
    </dgm:pt>
    <dgm:pt modelId="{A09BFB28-02A7-46FF-90A2-F0055AD02340}" type="pres">
      <dgm:prSet presAssocID="{C0E9475D-52E2-4DC8-BCD5-30803A2167B4}" presName="bgShapesFlow" presStyleCnt="0"/>
      <dgm:spPr/>
      <dgm:t>
        <a:bodyPr/>
        <a:lstStyle/>
        <a:p>
          <a:endParaRPr lang="en-US"/>
        </a:p>
      </dgm:t>
    </dgm:pt>
  </dgm:ptLst>
  <dgm:cxnLst>
    <dgm:cxn modelId="{74B44123-0A51-40CF-B392-3832AD9CEB6D}" srcId="{EB407E72-B618-4FFA-BEDE-577C38173F00}" destId="{46621026-C245-4B58-BFDF-7A5A72C9469E}" srcOrd="0" destOrd="0" parTransId="{B0272EB1-ED8E-49A2-A4FA-C81CF636D3A9}" sibTransId="{9DDFC91D-1074-4827-AF0E-0DF37A0EA51B}"/>
    <dgm:cxn modelId="{0FF56078-3540-4048-B45D-A168EA7936B8}" srcId="{74FBFAA6-F8C2-4226-BA25-416727D41480}" destId="{7EF9C48E-B37C-4DB6-A424-254156900FCF}" srcOrd="1" destOrd="0" parTransId="{437126F2-D076-4909-8994-C38545BB223A}" sibTransId="{B5CDFAB1-7120-40AC-84B6-CF43D1C56E7A}"/>
    <dgm:cxn modelId="{AF3C4630-8BB4-4E39-9B54-B0E45F2A4257}" srcId="{46621026-C245-4B58-BFDF-7A5A72C9469E}" destId="{3F4D2D19-CB60-40CC-BF8D-1E1F64AC441F}" srcOrd="2" destOrd="0" parTransId="{B01613F0-34EF-462F-A1BF-05577914A53E}" sibTransId="{05892705-FBA3-4F74-AAA7-8AB755973D31}"/>
    <dgm:cxn modelId="{85588958-0D56-4C64-A970-F4F57EB0E1FA}" type="presOf" srcId="{0728BE74-0561-44D8-97B2-FD35A4913ADF}" destId="{7E17E0DC-3E4D-4BB4-BF34-675A6DAE549B}" srcOrd="0" destOrd="0" presId="urn:microsoft.com/office/officeart/2005/8/layout/hierarchy6"/>
    <dgm:cxn modelId="{2D5BA7BF-3832-41C1-86B9-A792436D7466}" srcId="{EB407E72-B618-4FFA-BEDE-577C38173F00}" destId="{74FBFAA6-F8C2-4226-BA25-416727D41480}" srcOrd="1" destOrd="0" parTransId="{731A6883-E433-4090-9555-8B709DA166FF}" sibTransId="{38B939B5-578B-4FE8-BC9A-F938484AC732}"/>
    <dgm:cxn modelId="{62B6D97F-8A9A-4E5C-B00A-BE65CAF45892}" type="presOf" srcId="{A9931D61-1759-4A72-BE15-1805BCB0FA43}" destId="{65D64FFE-A736-49BB-8750-6C63A4942718}" srcOrd="0" destOrd="0" presId="urn:microsoft.com/office/officeart/2005/8/layout/hierarchy6"/>
    <dgm:cxn modelId="{4832813E-D9D4-4F3A-8B25-C9428EA23D7B}" type="presOf" srcId="{5F9500FE-EF77-473A-BB85-D41D0A0565AB}" destId="{4E4E136E-A596-478B-8AA7-A62ED4CF01D5}" srcOrd="0" destOrd="0" presId="urn:microsoft.com/office/officeart/2005/8/layout/hierarchy6"/>
    <dgm:cxn modelId="{D7103A7E-8F18-477C-B27B-9FAE2F163607}" type="presOf" srcId="{74FBFAA6-F8C2-4226-BA25-416727D41480}" destId="{7B099C2E-B288-4423-931F-BE76371C4801}" srcOrd="0" destOrd="0" presId="urn:microsoft.com/office/officeart/2005/8/layout/hierarchy6"/>
    <dgm:cxn modelId="{8700725F-1BC0-41B6-ACAC-571D4365A08D}" type="presOf" srcId="{2D913686-B5EC-42EE-82DA-B241E5C46C9A}" destId="{0FCA4647-4261-4316-B2D0-69076FAFA6FD}" srcOrd="0" destOrd="0" presId="urn:microsoft.com/office/officeart/2005/8/layout/hierarchy6"/>
    <dgm:cxn modelId="{6DD77A10-0B04-4C3A-A1CC-5C15B1B856B8}" srcId="{EB407E72-B618-4FFA-BEDE-577C38173F00}" destId="{BB999238-F81B-4919-80F1-E0D3C8221F81}" srcOrd="2" destOrd="0" parTransId="{FFD053C3-BBFD-4C1B-BF21-5EE858A67E78}" sibTransId="{1B91A3C4-10C7-4EAB-A36A-85686D4BB2A9}"/>
    <dgm:cxn modelId="{63DF0A28-E513-480B-B07F-12F43D7B2305}" type="presOf" srcId="{B0272EB1-ED8E-49A2-A4FA-C81CF636D3A9}" destId="{6C4D7312-4098-4EC1-AE47-4866BD95DACD}" srcOrd="0" destOrd="0" presId="urn:microsoft.com/office/officeart/2005/8/layout/hierarchy6"/>
    <dgm:cxn modelId="{9C8CE3E1-4001-4AC1-B945-DE3C38802E05}" type="presOf" srcId="{BB999238-F81B-4919-80F1-E0D3C8221F81}" destId="{90035F02-1CB0-4409-A182-C4A95E0915B7}" srcOrd="0" destOrd="0" presId="urn:microsoft.com/office/officeart/2005/8/layout/hierarchy6"/>
    <dgm:cxn modelId="{FBDA6DA7-4DCE-41A3-9817-24D70D9BFE41}" type="presOf" srcId="{ED782323-C2AB-418F-A91A-C505BDBE2460}" destId="{3CDFE04A-2F54-459B-8CE2-AB20DC6B5B13}" srcOrd="0" destOrd="0" presId="urn:microsoft.com/office/officeart/2005/8/layout/hierarchy6"/>
    <dgm:cxn modelId="{E6B05FE4-C6F8-4CAA-8BE8-B2E582CEE616}" type="presOf" srcId="{B01613F0-34EF-462F-A1BF-05577914A53E}" destId="{182F3044-867C-4C02-8F67-2812F24F9F82}" srcOrd="0" destOrd="0" presId="urn:microsoft.com/office/officeart/2005/8/layout/hierarchy6"/>
    <dgm:cxn modelId="{ABBD3AAC-1CFA-40B0-8B80-CD87133E6CBA}" type="presOf" srcId="{FFD053C3-BBFD-4C1B-BF21-5EE858A67E78}" destId="{E1D4EFF3-1717-4207-A358-B2075730B007}" srcOrd="0" destOrd="0" presId="urn:microsoft.com/office/officeart/2005/8/layout/hierarchy6"/>
    <dgm:cxn modelId="{2DDBDA70-5D00-47D8-AC02-C9579C140003}" type="presOf" srcId="{C0E9475D-52E2-4DC8-BCD5-30803A2167B4}" destId="{05613390-C12C-4437-9F40-EFB3AF1E8AAF}" srcOrd="0" destOrd="0" presId="urn:microsoft.com/office/officeart/2005/8/layout/hierarchy6"/>
    <dgm:cxn modelId="{EFC1F44F-F95F-44B8-A482-60747E587918}" type="presOf" srcId="{46621026-C245-4B58-BFDF-7A5A72C9469E}" destId="{F9B60BD8-7F68-4D5C-9257-A3CC3C07D5C9}" srcOrd="0" destOrd="0" presId="urn:microsoft.com/office/officeart/2005/8/layout/hierarchy6"/>
    <dgm:cxn modelId="{F4B9731C-B10E-43D0-BDB7-82D96914CF8A}" type="presOf" srcId="{13F88134-7200-4299-8D0D-E9160188A43D}" destId="{7DA8D2D0-267F-49D2-A88B-6168A93AA1FF}" srcOrd="0" destOrd="0" presId="urn:microsoft.com/office/officeart/2005/8/layout/hierarchy6"/>
    <dgm:cxn modelId="{1DB3D8D7-F424-4B19-94D9-5429A019BE27}" type="presOf" srcId="{6C2F2BE5-D592-455B-8398-1E209A805F32}" destId="{3BC16033-90A1-4E85-9F1F-14299727E7DC}" srcOrd="0" destOrd="0" presId="urn:microsoft.com/office/officeart/2005/8/layout/hierarchy6"/>
    <dgm:cxn modelId="{1A40CFB3-30BF-4D90-ADAB-2BF2A89174DF}" type="presOf" srcId="{EB407E72-B618-4FFA-BEDE-577C38173F00}" destId="{601E3783-7A47-4212-B222-9D37D931204F}" srcOrd="0" destOrd="0" presId="urn:microsoft.com/office/officeart/2005/8/layout/hierarchy6"/>
    <dgm:cxn modelId="{B1313236-60C7-4837-A275-7088A09AF214}" type="presOf" srcId="{437126F2-D076-4909-8994-C38545BB223A}" destId="{FA807537-CCE5-4B08-90BC-05F4A0B290F6}" srcOrd="0" destOrd="0" presId="urn:microsoft.com/office/officeart/2005/8/layout/hierarchy6"/>
    <dgm:cxn modelId="{01F2EF63-7D7F-4EE1-BE20-C74D12DE41BA}" srcId="{BB999238-F81B-4919-80F1-E0D3C8221F81}" destId="{5F9500FE-EF77-473A-BB85-D41D0A0565AB}" srcOrd="0" destOrd="0" parTransId="{DADB66FA-8819-4D6A-A355-C3216958102B}" sibTransId="{79FC2FFD-F326-4DB1-B4CB-BB67FE0ABFAF}"/>
    <dgm:cxn modelId="{E8D0B731-01F5-463A-BF7A-22B633F22540}" srcId="{C0E9475D-52E2-4DC8-BCD5-30803A2167B4}" destId="{EB407E72-B618-4FFA-BEDE-577C38173F00}" srcOrd="0" destOrd="0" parTransId="{E08D99DF-A6CB-4937-AF09-04CA07DF992A}" sibTransId="{8ACB3F60-8D40-4236-8E7B-7453C4BCF2D8}"/>
    <dgm:cxn modelId="{1AC4BE1B-CBEA-4A3C-9F6A-E3D7BF114F23}" type="presOf" srcId="{DADB66FA-8819-4D6A-A355-C3216958102B}" destId="{97F3EDD5-725A-4AB4-8233-CAC8488F0078}" srcOrd="0" destOrd="0" presId="urn:microsoft.com/office/officeart/2005/8/layout/hierarchy6"/>
    <dgm:cxn modelId="{7C17DBB5-84C1-4300-826F-B0799FFFC541}" type="presOf" srcId="{06121E34-FB52-4B1F-834A-DFE10C096AC8}" destId="{F3E4BB68-FEC4-442C-AF9C-3247C8367E1A}" srcOrd="0" destOrd="0" presId="urn:microsoft.com/office/officeart/2005/8/layout/hierarchy6"/>
    <dgm:cxn modelId="{931ED8D8-292B-4952-BBAA-87A20025FEB0}" srcId="{BB999238-F81B-4919-80F1-E0D3C8221F81}" destId="{A7B5569A-0E64-4B6A-9F9F-6718AFB59575}" srcOrd="1" destOrd="0" parTransId="{ED782323-C2AB-418F-A91A-C505BDBE2460}" sibTransId="{A8FF7BFC-F8B5-4879-9C47-812E91EBDC39}"/>
    <dgm:cxn modelId="{9446ED67-532D-495A-A057-E4F3BA311569}" type="presOf" srcId="{2CF954EF-6F24-4DBA-996B-00CC50CA87F5}" destId="{D2875155-A85A-4461-8AFA-70DD86E93905}" srcOrd="0" destOrd="0" presId="urn:microsoft.com/office/officeart/2005/8/layout/hierarchy6"/>
    <dgm:cxn modelId="{290DBB8A-1413-4BD3-BA94-79F298E84094}" srcId="{46621026-C245-4B58-BFDF-7A5A72C9469E}" destId="{2CF954EF-6F24-4DBA-996B-00CC50CA87F5}" srcOrd="1" destOrd="0" parTransId="{0728BE74-0561-44D8-97B2-FD35A4913ADF}" sibTransId="{76F03A19-3BFB-412A-9775-AC32142268F8}"/>
    <dgm:cxn modelId="{DD41C575-37F2-42BC-9C15-1F2F11785166}" type="presOf" srcId="{731A6883-E433-4090-9555-8B709DA166FF}" destId="{69F7708A-952E-4829-B8B1-986EA3B45445}" srcOrd="0" destOrd="0" presId="urn:microsoft.com/office/officeart/2005/8/layout/hierarchy6"/>
    <dgm:cxn modelId="{7405C6DA-DB5D-4FC5-8977-EC54E18FECEC}" type="presOf" srcId="{3F4D2D19-CB60-40CC-BF8D-1E1F64AC441F}" destId="{C582AA0A-AFCA-491F-AEC8-284D1BF9B85C}" srcOrd="0" destOrd="0" presId="urn:microsoft.com/office/officeart/2005/8/layout/hierarchy6"/>
    <dgm:cxn modelId="{74CC6885-A358-4CE6-BAE4-7158A8E0F6DF}" srcId="{BB999238-F81B-4919-80F1-E0D3C8221F81}" destId="{13F88134-7200-4299-8D0D-E9160188A43D}" srcOrd="2" destOrd="0" parTransId="{2D913686-B5EC-42EE-82DA-B241E5C46C9A}" sibTransId="{C5640B8A-77CA-433D-9F2E-DC829886D488}"/>
    <dgm:cxn modelId="{3ADBE6FC-FAEE-4775-9353-5709C8E04766}" type="presOf" srcId="{1558D3D6-722E-4710-B638-AFA5BFCEB576}" destId="{DE95EB8A-65C1-42CE-B118-75AF98B315F4}" srcOrd="0" destOrd="0" presId="urn:microsoft.com/office/officeart/2005/8/layout/hierarchy6"/>
    <dgm:cxn modelId="{8759A1D2-E2E1-47F5-A501-E1642D012F7A}" srcId="{46621026-C245-4B58-BFDF-7A5A72C9469E}" destId="{A9931D61-1759-4A72-BE15-1805BCB0FA43}" srcOrd="0" destOrd="0" parTransId="{06121E34-FB52-4B1F-834A-DFE10C096AC8}" sibTransId="{F4C34635-7A0B-4C44-A689-CE019A2E898F}"/>
    <dgm:cxn modelId="{A9CE84A3-5793-4F17-959A-4A9A66C51571}" type="presOf" srcId="{A7B5569A-0E64-4B6A-9F9F-6718AFB59575}" destId="{4E7BB4D6-8B61-4AE3-9EEF-574D8E71DD80}" srcOrd="0" destOrd="0" presId="urn:microsoft.com/office/officeart/2005/8/layout/hierarchy6"/>
    <dgm:cxn modelId="{FCD6893B-06E8-4876-81FD-AF8D54E7E834}" type="presOf" srcId="{7EF9C48E-B37C-4DB6-A424-254156900FCF}" destId="{B302C6CC-CA9C-4438-AF3E-9C5218879444}" srcOrd="0" destOrd="0" presId="urn:microsoft.com/office/officeart/2005/8/layout/hierarchy6"/>
    <dgm:cxn modelId="{A3F7DDE7-59E5-45E9-887D-6E7F7A90479C}" srcId="{74FBFAA6-F8C2-4226-BA25-416727D41480}" destId="{1558D3D6-722E-4710-B638-AFA5BFCEB576}" srcOrd="0" destOrd="0" parTransId="{6C2F2BE5-D592-455B-8398-1E209A805F32}" sibTransId="{A925ECEA-6FD8-48DC-8755-80621AA15EEF}"/>
    <dgm:cxn modelId="{66DF509F-6DF4-4403-8CA2-BC2454344F6E}" type="presParOf" srcId="{05613390-C12C-4437-9F40-EFB3AF1E8AAF}" destId="{BE84A0F9-70EB-4DE3-989E-C4E3F678D1AD}" srcOrd="0" destOrd="0" presId="urn:microsoft.com/office/officeart/2005/8/layout/hierarchy6"/>
    <dgm:cxn modelId="{9AC66558-F3A3-4249-A056-59B89EF7C44E}" type="presParOf" srcId="{BE84A0F9-70EB-4DE3-989E-C4E3F678D1AD}" destId="{D3938A39-5EDA-4930-9AF9-278C27A517F9}" srcOrd="0" destOrd="0" presId="urn:microsoft.com/office/officeart/2005/8/layout/hierarchy6"/>
    <dgm:cxn modelId="{19C2B99B-A994-41F1-9EB4-74E9AF687D73}" type="presParOf" srcId="{D3938A39-5EDA-4930-9AF9-278C27A517F9}" destId="{81F0EA6C-A3DC-4DDE-8CD1-EFBD2F0DB75B}" srcOrd="0" destOrd="0" presId="urn:microsoft.com/office/officeart/2005/8/layout/hierarchy6"/>
    <dgm:cxn modelId="{73882FD4-1862-49CF-933B-F9F0F75C2C82}" type="presParOf" srcId="{81F0EA6C-A3DC-4DDE-8CD1-EFBD2F0DB75B}" destId="{601E3783-7A47-4212-B222-9D37D931204F}" srcOrd="0" destOrd="0" presId="urn:microsoft.com/office/officeart/2005/8/layout/hierarchy6"/>
    <dgm:cxn modelId="{045BEAA7-CEE2-4A19-B32A-C8E490933C9D}" type="presParOf" srcId="{81F0EA6C-A3DC-4DDE-8CD1-EFBD2F0DB75B}" destId="{D53D095D-88CE-4575-9388-E0341F7792AE}" srcOrd="1" destOrd="0" presId="urn:microsoft.com/office/officeart/2005/8/layout/hierarchy6"/>
    <dgm:cxn modelId="{94EACC87-C6F0-4436-9BB0-AFBD6DA9DC76}" type="presParOf" srcId="{D53D095D-88CE-4575-9388-E0341F7792AE}" destId="{6C4D7312-4098-4EC1-AE47-4866BD95DACD}" srcOrd="0" destOrd="0" presId="urn:microsoft.com/office/officeart/2005/8/layout/hierarchy6"/>
    <dgm:cxn modelId="{FDB5092D-1DFE-4C52-84DC-02D3CB19B330}" type="presParOf" srcId="{D53D095D-88CE-4575-9388-E0341F7792AE}" destId="{EB78E950-BEED-4693-AF80-035D233DC6CD}" srcOrd="1" destOrd="0" presId="urn:microsoft.com/office/officeart/2005/8/layout/hierarchy6"/>
    <dgm:cxn modelId="{41329B84-EFE5-4462-8E4B-E66234A73F1A}" type="presParOf" srcId="{EB78E950-BEED-4693-AF80-035D233DC6CD}" destId="{F9B60BD8-7F68-4D5C-9257-A3CC3C07D5C9}" srcOrd="0" destOrd="0" presId="urn:microsoft.com/office/officeart/2005/8/layout/hierarchy6"/>
    <dgm:cxn modelId="{D00C7468-2EC2-422A-A3FD-7B83806F0F87}" type="presParOf" srcId="{EB78E950-BEED-4693-AF80-035D233DC6CD}" destId="{11181890-00B9-495B-8EE2-81519475F79C}" srcOrd="1" destOrd="0" presId="urn:microsoft.com/office/officeart/2005/8/layout/hierarchy6"/>
    <dgm:cxn modelId="{D515D9E3-E6E2-4B15-8110-A85B56C109A2}" type="presParOf" srcId="{11181890-00B9-495B-8EE2-81519475F79C}" destId="{F3E4BB68-FEC4-442C-AF9C-3247C8367E1A}" srcOrd="0" destOrd="0" presId="urn:microsoft.com/office/officeart/2005/8/layout/hierarchy6"/>
    <dgm:cxn modelId="{7A3BC14A-839E-467F-BD31-D81A24A76C39}" type="presParOf" srcId="{11181890-00B9-495B-8EE2-81519475F79C}" destId="{FFE08DB2-E401-452F-8F41-B6F39CD4D5A0}" srcOrd="1" destOrd="0" presId="urn:microsoft.com/office/officeart/2005/8/layout/hierarchy6"/>
    <dgm:cxn modelId="{88E2983E-6B7D-4826-B93A-3700681267CD}" type="presParOf" srcId="{FFE08DB2-E401-452F-8F41-B6F39CD4D5A0}" destId="{65D64FFE-A736-49BB-8750-6C63A4942718}" srcOrd="0" destOrd="0" presId="urn:microsoft.com/office/officeart/2005/8/layout/hierarchy6"/>
    <dgm:cxn modelId="{20703E67-0182-4D22-8381-446F64FCDAB4}" type="presParOf" srcId="{FFE08DB2-E401-452F-8F41-B6F39CD4D5A0}" destId="{C5155570-0C87-47E0-8968-2420178ACC2C}" srcOrd="1" destOrd="0" presId="urn:microsoft.com/office/officeart/2005/8/layout/hierarchy6"/>
    <dgm:cxn modelId="{700DA706-5090-411B-A3E9-125F19F8BD0E}" type="presParOf" srcId="{11181890-00B9-495B-8EE2-81519475F79C}" destId="{7E17E0DC-3E4D-4BB4-BF34-675A6DAE549B}" srcOrd="2" destOrd="0" presId="urn:microsoft.com/office/officeart/2005/8/layout/hierarchy6"/>
    <dgm:cxn modelId="{FCD32920-0AE0-49EA-9984-186633EA8A99}" type="presParOf" srcId="{11181890-00B9-495B-8EE2-81519475F79C}" destId="{D9A99198-FDA0-49C0-822F-9F1811D06980}" srcOrd="3" destOrd="0" presId="urn:microsoft.com/office/officeart/2005/8/layout/hierarchy6"/>
    <dgm:cxn modelId="{63FB1362-2997-4513-9662-8C0C3D0D749C}" type="presParOf" srcId="{D9A99198-FDA0-49C0-822F-9F1811D06980}" destId="{D2875155-A85A-4461-8AFA-70DD86E93905}" srcOrd="0" destOrd="0" presId="urn:microsoft.com/office/officeart/2005/8/layout/hierarchy6"/>
    <dgm:cxn modelId="{F5150442-DA4A-4AEE-B7A0-89F1DE4870DA}" type="presParOf" srcId="{D9A99198-FDA0-49C0-822F-9F1811D06980}" destId="{DD3F29F2-EDAE-46B9-8401-DCDC7BD5093E}" srcOrd="1" destOrd="0" presId="urn:microsoft.com/office/officeart/2005/8/layout/hierarchy6"/>
    <dgm:cxn modelId="{7CAD428D-893A-4730-8F0F-14393E82DB1E}" type="presParOf" srcId="{11181890-00B9-495B-8EE2-81519475F79C}" destId="{182F3044-867C-4C02-8F67-2812F24F9F82}" srcOrd="4" destOrd="0" presId="urn:microsoft.com/office/officeart/2005/8/layout/hierarchy6"/>
    <dgm:cxn modelId="{BD064CB3-4D34-46C4-A2A5-03D23F5766DC}" type="presParOf" srcId="{11181890-00B9-495B-8EE2-81519475F79C}" destId="{20A99A31-27B1-40F5-B9EB-86488303EC85}" srcOrd="5" destOrd="0" presId="urn:microsoft.com/office/officeart/2005/8/layout/hierarchy6"/>
    <dgm:cxn modelId="{C38984EC-A2DB-431B-ACE8-206778726B47}" type="presParOf" srcId="{20A99A31-27B1-40F5-B9EB-86488303EC85}" destId="{C582AA0A-AFCA-491F-AEC8-284D1BF9B85C}" srcOrd="0" destOrd="0" presId="urn:microsoft.com/office/officeart/2005/8/layout/hierarchy6"/>
    <dgm:cxn modelId="{9E1DA2F6-1549-4641-A183-90619F48928C}" type="presParOf" srcId="{20A99A31-27B1-40F5-B9EB-86488303EC85}" destId="{355D7BF9-C9FA-4CE8-9CD2-02FB6421CCFB}" srcOrd="1" destOrd="0" presId="urn:microsoft.com/office/officeart/2005/8/layout/hierarchy6"/>
    <dgm:cxn modelId="{3E8E6FDD-0AA4-43B7-891C-9A7335CA2238}" type="presParOf" srcId="{D53D095D-88CE-4575-9388-E0341F7792AE}" destId="{69F7708A-952E-4829-B8B1-986EA3B45445}" srcOrd="2" destOrd="0" presId="urn:microsoft.com/office/officeart/2005/8/layout/hierarchy6"/>
    <dgm:cxn modelId="{324EF385-8CCA-4E33-8603-24FE66FBE431}" type="presParOf" srcId="{D53D095D-88CE-4575-9388-E0341F7792AE}" destId="{7197F341-177A-4035-AFFD-CEC339EA43B4}" srcOrd="3" destOrd="0" presId="urn:microsoft.com/office/officeart/2005/8/layout/hierarchy6"/>
    <dgm:cxn modelId="{10D84C6F-94C5-4F5A-BCAB-C7195EBFEC0D}" type="presParOf" srcId="{7197F341-177A-4035-AFFD-CEC339EA43B4}" destId="{7B099C2E-B288-4423-931F-BE76371C4801}" srcOrd="0" destOrd="0" presId="urn:microsoft.com/office/officeart/2005/8/layout/hierarchy6"/>
    <dgm:cxn modelId="{8CF4829A-C604-49BB-B07C-A017AD9CC68D}" type="presParOf" srcId="{7197F341-177A-4035-AFFD-CEC339EA43B4}" destId="{90D26FC5-A5DF-4829-A0A6-58F1832A6DEE}" srcOrd="1" destOrd="0" presId="urn:microsoft.com/office/officeart/2005/8/layout/hierarchy6"/>
    <dgm:cxn modelId="{BC4DB929-5610-45BB-BD40-F99975C0A504}" type="presParOf" srcId="{90D26FC5-A5DF-4829-A0A6-58F1832A6DEE}" destId="{3BC16033-90A1-4E85-9F1F-14299727E7DC}" srcOrd="0" destOrd="0" presId="urn:microsoft.com/office/officeart/2005/8/layout/hierarchy6"/>
    <dgm:cxn modelId="{3C88BF70-1CA8-4818-B42A-869E85CED8FA}" type="presParOf" srcId="{90D26FC5-A5DF-4829-A0A6-58F1832A6DEE}" destId="{F47D0E34-DE0A-4E3D-BFBD-036AF2764EF2}" srcOrd="1" destOrd="0" presId="urn:microsoft.com/office/officeart/2005/8/layout/hierarchy6"/>
    <dgm:cxn modelId="{8E667ED3-B499-47C3-8EFA-1EFC968A73D5}" type="presParOf" srcId="{F47D0E34-DE0A-4E3D-BFBD-036AF2764EF2}" destId="{DE95EB8A-65C1-42CE-B118-75AF98B315F4}" srcOrd="0" destOrd="0" presId="urn:microsoft.com/office/officeart/2005/8/layout/hierarchy6"/>
    <dgm:cxn modelId="{985F750F-DE23-4CD9-B22F-D1592BEB0E1A}" type="presParOf" srcId="{F47D0E34-DE0A-4E3D-BFBD-036AF2764EF2}" destId="{09E2C8A4-3B57-4AD7-B5BE-72446409F8F7}" srcOrd="1" destOrd="0" presId="urn:microsoft.com/office/officeart/2005/8/layout/hierarchy6"/>
    <dgm:cxn modelId="{479F2CDF-F6E6-45E3-9D29-75A00AB7E3A6}" type="presParOf" srcId="{90D26FC5-A5DF-4829-A0A6-58F1832A6DEE}" destId="{FA807537-CCE5-4B08-90BC-05F4A0B290F6}" srcOrd="2" destOrd="0" presId="urn:microsoft.com/office/officeart/2005/8/layout/hierarchy6"/>
    <dgm:cxn modelId="{DA9B71DC-AECF-436F-A496-19AF0559E315}" type="presParOf" srcId="{90D26FC5-A5DF-4829-A0A6-58F1832A6DEE}" destId="{964BE1AC-989F-4434-83A5-43BD46CA5A7C}" srcOrd="3" destOrd="0" presId="urn:microsoft.com/office/officeart/2005/8/layout/hierarchy6"/>
    <dgm:cxn modelId="{85067FBA-00C4-416C-BC86-CB5D6C001643}" type="presParOf" srcId="{964BE1AC-989F-4434-83A5-43BD46CA5A7C}" destId="{B302C6CC-CA9C-4438-AF3E-9C5218879444}" srcOrd="0" destOrd="0" presId="urn:microsoft.com/office/officeart/2005/8/layout/hierarchy6"/>
    <dgm:cxn modelId="{BB9F3453-D5D2-4D18-A264-54F2A8958FBF}" type="presParOf" srcId="{964BE1AC-989F-4434-83A5-43BD46CA5A7C}" destId="{202B81D9-333E-4A71-83B4-B2ECCCBD22B8}" srcOrd="1" destOrd="0" presId="urn:microsoft.com/office/officeart/2005/8/layout/hierarchy6"/>
    <dgm:cxn modelId="{E793E2E9-5925-4CD6-BCA9-89D56188AF07}" type="presParOf" srcId="{D53D095D-88CE-4575-9388-E0341F7792AE}" destId="{E1D4EFF3-1717-4207-A358-B2075730B007}" srcOrd="4" destOrd="0" presId="urn:microsoft.com/office/officeart/2005/8/layout/hierarchy6"/>
    <dgm:cxn modelId="{330B1E25-CB30-483E-9A56-8B3EBDF97224}" type="presParOf" srcId="{D53D095D-88CE-4575-9388-E0341F7792AE}" destId="{891BCA35-87A8-437D-898D-53FA74CDC0E6}" srcOrd="5" destOrd="0" presId="urn:microsoft.com/office/officeart/2005/8/layout/hierarchy6"/>
    <dgm:cxn modelId="{33584C15-4DF6-49B3-8BAA-FE620950E203}" type="presParOf" srcId="{891BCA35-87A8-437D-898D-53FA74CDC0E6}" destId="{90035F02-1CB0-4409-A182-C4A95E0915B7}" srcOrd="0" destOrd="0" presId="urn:microsoft.com/office/officeart/2005/8/layout/hierarchy6"/>
    <dgm:cxn modelId="{81242439-7F51-485E-A308-0464B29E161B}" type="presParOf" srcId="{891BCA35-87A8-437D-898D-53FA74CDC0E6}" destId="{7BE1EF61-BDC7-4555-8899-CCFC10F6A04C}" srcOrd="1" destOrd="0" presId="urn:microsoft.com/office/officeart/2005/8/layout/hierarchy6"/>
    <dgm:cxn modelId="{D0A8A511-B315-4B1A-878E-897C7713D6BD}" type="presParOf" srcId="{7BE1EF61-BDC7-4555-8899-CCFC10F6A04C}" destId="{97F3EDD5-725A-4AB4-8233-CAC8488F0078}" srcOrd="0" destOrd="0" presId="urn:microsoft.com/office/officeart/2005/8/layout/hierarchy6"/>
    <dgm:cxn modelId="{6E168DB9-9D85-48AE-8AEF-2B9D08F12B76}" type="presParOf" srcId="{7BE1EF61-BDC7-4555-8899-CCFC10F6A04C}" destId="{1AF27751-DDE8-42E1-80A7-ACC5D5597ADC}" srcOrd="1" destOrd="0" presId="urn:microsoft.com/office/officeart/2005/8/layout/hierarchy6"/>
    <dgm:cxn modelId="{33255C8A-9DA8-4C30-A928-FB81ABF2173F}" type="presParOf" srcId="{1AF27751-DDE8-42E1-80A7-ACC5D5597ADC}" destId="{4E4E136E-A596-478B-8AA7-A62ED4CF01D5}" srcOrd="0" destOrd="0" presId="urn:microsoft.com/office/officeart/2005/8/layout/hierarchy6"/>
    <dgm:cxn modelId="{223A0BAF-E1F8-4D9E-80BC-CF5F73887EC9}" type="presParOf" srcId="{1AF27751-DDE8-42E1-80A7-ACC5D5597ADC}" destId="{EAFF2171-AF70-47C4-839F-5CB101307E7B}" srcOrd="1" destOrd="0" presId="urn:microsoft.com/office/officeart/2005/8/layout/hierarchy6"/>
    <dgm:cxn modelId="{CBFB07A8-DD95-4660-A36F-08806C2ED77D}" type="presParOf" srcId="{7BE1EF61-BDC7-4555-8899-CCFC10F6A04C}" destId="{3CDFE04A-2F54-459B-8CE2-AB20DC6B5B13}" srcOrd="2" destOrd="0" presId="urn:microsoft.com/office/officeart/2005/8/layout/hierarchy6"/>
    <dgm:cxn modelId="{9936083F-5393-484E-8642-F4463F9E73A7}" type="presParOf" srcId="{7BE1EF61-BDC7-4555-8899-CCFC10F6A04C}" destId="{6B6DA664-6AB3-429E-B2CC-921BABA5A566}" srcOrd="3" destOrd="0" presId="urn:microsoft.com/office/officeart/2005/8/layout/hierarchy6"/>
    <dgm:cxn modelId="{5BF808D8-80DC-464D-88EB-AEB598D479A2}" type="presParOf" srcId="{6B6DA664-6AB3-429E-B2CC-921BABA5A566}" destId="{4E7BB4D6-8B61-4AE3-9EEF-574D8E71DD80}" srcOrd="0" destOrd="0" presId="urn:microsoft.com/office/officeart/2005/8/layout/hierarchy6"/>
    <dgm:cxn modelId="{DA95C3D3-8FC8-44EB-B80E-4B4540FE9162}" type="presParOf" srcId="{6B6DA664-6AB3-429E-B2CC-921BABA5A566}" destId="{1132C96C-F7C3-4099-9CE6-E09D4B7EA9E4}" srcOrd="1" destOrd="0" presId="urn:microsoft.com/office/officeart/2005/8/layout/hierarchy6"/>
    <dgm:cxn modelId="{3463CCE4-ECBA-4E17-8DD5-EC58AB4536FC}" type="presParOf" srcId="{7BE1EF61-BDC7-4555-8899-CCFC10F6A04C}" destId="{0FCA4647-4261-4316-B2D0-69076FAFA6FD}" srcOrd="4" destOrd="0" presId="urn:microsoft.com/office/officeart/2005/8/layout/hierarchy6"/>
    <dgm:cxn modelId="{4C2F2CB7-5ADB-41D1-BD30-00C3A398D86A}" type="presParOf" srcId="{7BE1EF61-BDC7-4555-8899-CCFC10F6A04C}" destId="{16F74CFF-A608-44C7-82C8-B97B0B453D67}" srcOrd="5" destOrd="0" presId="urn:microsoft.com/office/officeart/2005/8/layout/hierarchy6"/>
    <dgm:cxn modelId="{B96385F1-84C0-4D2E-93C8-0AFE897E7E04}" type="presParOf" srcId="{16F74CFF-A608-44C7-82C8-B97B0B453D67}" destId="{7DA8D2D0-267F-49D2-A88B-6168A93AA1FF}" srcOrd="0" destOrd="0" presId="urn:microsoft.com/office/officeart/2005/8/layout/hierarchy6"/>
    <dgm:cxn modelId="{FF1824AF-7A3E-4B75-B87D-2B3C9A04319E}" type="presParOf" srcId="{16F74CFF-A608-44C7-82C8-B97B0B453D67}" destId="{5B6AA7A5-2C1A-4B7B-B5A8-A823EA7B3FB8}" srcOrd="1" destOrd="0" presId="urn:microsoft.com/office/officeart/2005/8/layout/hierarchy6"/>
    <dgm:cxn modelId="{01A07CE6-40AA-488D-88B4-36F7C12BC231}" type="presParOf" srcId="{05613390-C12C-4437-9F40-EFB3AF1E8AAF}" destId="{A09BFB28-02A7-46FF-90A2-F0055AD02340}" srcOrd="1" destOrd="0" presId="urn:microsoft.com/office/officeart/2005/8/layout/hierarchy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C0E9475D-52E2-4DC8-BCD5-30803A2167B4}" type="doc">
      <dgm:prSet loTypeId="urn:microsoft.com/office/officeart/2005/8/layout/hierarchy6" loCatId="hierarchy" qsTypeId="urn:microsoft.com/office/officeart/2005/8/quickstyle/simple2" qsCatId="simple" csTypeId="urn:microsoft.com/office/officeart/2005/8/colors/accent1_1" csCatId="accent1" phldr="1"/>
      <dgm:spPr/>
      <dgm:t>
        <a:bodyPr/>
        <a:lstStyle/>
        <a:p>
          <a:endParaRPr lang="en-US"/>
        </a:p>
      </dgm:t>
    </dgm:pt>
    <dgm:pt modelId="{EB407E72-B618-4FFA-BEDE-577C38173F00}">
      <dgm:prSet phldrT="[Text]" custT="1"/>
      <dgm:spPr/>
      <dgm:t>
        <a:bodyPr/>
        <a:lstStyle/>
        <a:p>
          <a:r>
            <a:rPr lang="en-US" sz="900" b="1" dirty="0" smtClean="0"/>
            <a:t>Central</a:t>
          </a:r>
        </a:p>
        <a:p>
          <a:r>
            <a:rPr lang="en-US" sz="900" b="1" dirty="0" smtClean="0"/>
            <a:t>38</a:t>
          </a:r>
        </a:p>
      </dgm:t>
    </dgm:pt>
    <dgm:pt modelId="{E08D99DF-A6CB-4937-AF09-04CA07DF992A}" type="parTrans" cxnId="{E8D0B731-01F5-463A-BF7A-22B633F22540}">
      <dgm:prSet/>
      <dgm:spPr/>
      <dgm:t>
        <a:bodyPr/>
        <a:lstStyle/>
        <a:p>
          <a:endParaRPr lang="en-US"/>
        </a:p>
      </dgm:t>
    </dgm:pt>
    <dgm:pt modelId="{8ACB3F60-8D40-4236-8E7B-7453C4BCF2D8}" type="sibTrans" cxnId="{E8D0B731-01F5-463A-BF7A-22B633F22540}">
      <dgm:prSet/>
      <dgm:spPr/>
      <dgm:t>
        <a:bodyPr/>
        <a:lstStyle/>
        <a:p>
          <a:endParaRPr lang="en-US"/>
        </a:p>
      </dgm:t>
    </dgm:pt>
    <dgm:pt modelId="{46621026-C245-4B58-BFDF-7A5A72C9469E}">
      <dgm:prSet phldrT="[Text]" custT="1"/>
      <dgm:spPr/>
      <dgm:t>
        <a:bodyPr/>
        <a:lstStyle/>
        <a:p>
          <a:r>
            <a:rPr lang="en-US" sz="900" b="1" dirty="0" smtClean="0"/>
            <a:t>District 6</a:t>
          </a:r>
        </a:p>
        <a:p>
          <a:r>
            <a:rPr lang="en-US" sz="900" b="1" dirty="0" smtClean="0"/>
            <a:t>19</a:t>
          </a:r>
        </a:p>
      </dgm:t>
    </dgm:pt>
    <dgm:pt modelId="{B0272EB1-ED8E-49A2-A4FA-C81CF636D3A9}" type="parTrans" cxnId="{74B44123-0A51-40CF-B392-3832AD9CEB6D}">
      <dgm:prSet/>
      <dgm:spPr/>
      <dgm:t>
        <a:bodyPr/>
        <a:lstStyle/>
        <a:p>
          <a:endParaRPr lang="en-US"/>
        </a:p>
      </dgm:t>
    </dgm:pt>
    <dgm:pt modelId="{9DDFC91D-1074-4827-AF0E-0DF37A0EA51B}" type="sibTrans" cxnId="{74B44123-0A51-40CF-B392-3832AD9CEB6D}">
      <dgm:prSet/>
      <dgm:spPr/>
      <dgm:t>
        <a:bodyPr/>
        <a:lstStyle/>
        <a:p>
          <a:endParaRPr lang="en-US"/>
        </a:p>
      </dgm:t>
    </dgm:pt>
    <dgm:pt modelId="{74FBFAA6-F8C2-4226-BA25-416727D41480}">
      <dgm:prSet phldrT="[Text]" custT="1"/>
      <dgm:spPr/>
      <dgm:t>
        <a:bodyPr/>
        <a:lstStyle/>
        <a:p>
          <a:r>
            <a:rPr lang="en-US" sz="900" b="1" dirty="0" smtClean="0"/>
            <a:t>District  7</a:t>
          </a:r>
        </a:p>
        <a:p>
          <a:r>
            <a:rPr lang="en-US" sz="900" b="1" dirty="0" smtClean="0"/>
            <a:t>18</a:t>
          </a:r>
          <a:endParaRPr lang="en-US" sz="900" b="1" dirty="0"/>
        </a:p>
      </dgm:t>
    </dgm:pt>
    <dgm:pt modelId="{731A6883-E433-4090-9555-8B709DA166FF}" type="parTrans" cxnId="{2D5BA7BF-3832-41C1-86B9-A792436D7466}">
      <dgm:prSet/>
      <dgm:spPr/>
      <dgm:t>
        <a:bodyPr/>
        <a:lstStyle/>
        <a:p>
          <a:endParaRPr lang="en-US"/>
        </a:p>
      </dgm:t>
    </dgm:pt>
    <dgm:pt modelId="{38B939B5-578B-4FE8-BC9A-F938484AC732}" type="sibTrans" cxnId="{2D5BA7BF-3832-41C1-86B9-A792436D7466}">
      <dgm:prSet/>
      <dgm:spPr/>
      <dgm:t>
        <a:bodyPr/>
        <a:lstStyle/>
        <a:p>
          <a:endParaRPr lang="en-US"/>
        </a:p>
      </dgm:t>
    </dgm:pt>
    <dgm:pt modelId="{A9931D61-1759-4A72-BE15-1805BCB0FA43}">
      <dgm:prSet/>
      <dgm:spPr/>
      <dgm:t>
        <a:bodyPr/>
        <a:lstStyle/>
        <a:p>
          <a:r>
            <a:rPr lang="en-US" dirty="0" smtClean="0"/>
            <a:t>6A</a:t>
          </a:r>
        </a:p>
        <a:p>
          <a:r>
            <a:rPr lang="en-US" b="1" dirty="0" smtClean="0"/>
            <a:t>Wells</a:t>
          </a:r>
          <a:r>
            <a:rPr lang="en-US" dirty="0" smtClean="0"/>
            <a:t> (3) </a:t>
          </a:r>
        </a:p>
        <a:p>
          <a:r>
            <a:rPr lang="en-US" dirty="0" smtClean="0"/>
            <a:t>Rutland (3)</a:t>
          </a:r>
        </a:p>
        <a:p>
          <a:r>
            <a:rPr lang="en-US" dirty="0" smtClean="0"/>
            <a:t>Moore (2)</a:t>
          </a:r>
        </a:p>
        <a:p>
          <a:r>
            <a:rPr lang="en-US" dirty="0" err="1" smtClean="0"/>
            <a:t>Oakham</a:t>
          </a:r>
          <a:endParaRPr lang="en-US" dirty="0" smtClean="0"/>
        </a:p>
        <a:p>
          <a:r>
            <a:rPr lang="en-US" dirty="0" smtClean="0"/>
            <a:t>Spencer SF</a:t>
          </a:r>
        </a:p>
        <a:p>
          <a:r>
            <a:rPr lang="en-US" dirty="0" smtClean="0"/>
            <a:t>Brookfield</a:t>
          </a:r>
        </a:p>
        <a:p>
          <a:r>
            <a:rPr lang="en-US" dirty="0" smtClean="0"/>
            <a:t>Brimfield SF</a:t>
          </a:r>
        </a:p>
        <a:p>
          <a:r>
            <a:rPr lang="en-US" dirty="0" smtClean="0"/>
            <a:t>Streeter Point </a:t>
          </a:r>
          <a:r>
            <a:rPr lang="en-US" dirty="0" err="1" smtClean="0"/>
            <a:t>Quinsigamond</a:t>
          </a:r>
          <a:r>
            <a:rPr lang="en-US" dirty="0" smtClean="0"/>
            <a:t> (Lake Park, Regatta Point, Fields &amp; Tennis Courts)</a:t>
          </a:r>
        </a:p>
        <a:p>
          <a:r>
            <a:rPr lang="en-US" dirty="0" smtClean="0"/>
            <a:t>North Brookfield</a:t>
          </a:r>
        </a:p>
        <a:p>
          <a:r>
            <a:rPr lang="en-US" dirty="0" err="1" smtClean="0"/>
            <a:t>Barre</a:t>
          </a:r>
          <a:r>
            <a:rPr lang="en-US" dirty="0" smtClean="0"/>
            <a:t> State Park</a:t>
          </a:r>
        </a:p>
        <a:p>
          <a:r>
            <a:rPr lang="en-US" dirty="0" smtClean="0"/>
            <a:t>Southbridge Pool</a:t>
          </a:r>
        </a:p>
        <a:p>
          <a:r>
            <a:rPr lang="en-US" dirty="0" smtClean="0"/>
            <a:t>Worcester Pool (Webster Sq)</a:t>
          </a:r>
        </a:p>
        <a:p>
          <a:r>
            <a:rPr lang="en-US" dirty="0" smtClean="0"/>
            <a:t>Worcester Pool (Vernon Hill)</a:t>
          </a:r>
        </a:p>
        <a:p>
          <a:endParaRPr lang="en-US" dirty="0" smtClean="0"/>
        </a:p>
        <a:p>
          <a:r>
            <a:rPr lang="en-US" dirty="0" smtClean="0"/>
            <a:t>Total: 8 Staff</a:t>
          </a:r>
        </a:p>
        <a:p>
          <a:r>
            <a:rPr lang="en-US" dirty="0" smtClean="0"/>
            <a:t>No G20</a:t>
          </a:r>
        </a:p>
        <a:p>
          <a:endParaRPr lang="en-US" dirty="0" smtClean="0"/>
        </a:p>
      </dgm:t>
    </dgm:pt>
    <dgm:pt modelId="{06121E34-FB52-4B1F-834A-DFE10C096AC8}" type="parTrans" cxnId="{8759A1D2-E2E1-47F5-A501-E1642D012F7A}">
      <dgm:prSet/>
      <dgm:spPr/>
      <dgm:t>
        <a:bodyPr/>
        <a:lstStyle/>
        <a:p>
          <a:endParaRPr lang="en-US"/>
        </a:p>
      </dgm:t>
    </dgm:pt>
    <dgm:pt modelId="{F4C34635-7A0B-4C44-A689-CE019A2E898F}" type="sibTrans" cxnId="{8759A1D2-E2E1-47F5-A501-E1642D012F7A}">
      <dgm:prSet/>
      <dgm:spPr/>
      <dgm:t>
        <a:bodyPr/>
        <a:lstStyle/>
        <a:p>
          <a:endParaRPr lang="en-US"/>
        </a:p>
      </dgm:t>
    </dgm:pt>
    <dgm:pt modelId="{2CF954EF-6F24-4DBA-996B-00CC50CA87F5}">
      <dgm:prSet/>
      <dgm:spPr/>
      <dgm:t>
        <a:bodyPr/>
        <a:lstStyle/>
        <a:p>
          <a:endParaRPr lang="en-US" dirty="0" smtClean="0"/>
        </a:p>
        <a:p>
          <a:r>
            <a:rPr lang="en-US" dirty="0" smtClean="0"/>
            <a:t>6B</a:t>
          </a:r>
        </a:p>
        <a:p>
          <a:r>
            <a:rPr lang="en-US" b="1" dirty="0" smtClean="0"/>
            <a:t>Blackstone</a:t>
          </a:r>
          <a:r>
            <a:rPr lang="en-US" dirty="0" smtClean="0"/>
            <a:t> (3)</a:t>
          </a:r>
        </a:p>
        <a:p>
          <a:r>
            <a:rPr lang="en-US" dirty="0" smtClean="0"/>
            <a:t>Purgatory (2)</a:t>
          </a:r>
        </a:p>
        <a:p>
          <a:r>
            <a:rPr lang="en-US" dirty="0" smtClean="0"/>
            <a:t>Douglas (2)</a:t>
          </a:r>
        </a:p>
        <a:p>
          <a:r>
            <a:rPr lang="en-US" dirty="0" smtClean="0"/>
            <a:t>SNTT</a:t>
          </a:r>
        </a:p>
        <a:p>
          <a:r>
            <a:rPr lang="en-US" dirty="0" smtClean="0"/>
            <a:t>Wrentham SF</a:t>
          </a:r>
        </a:p>
        <a:p>
          <a:r>
            <a:rPr lang="en-US" dirty="0" smtClean="0"/>
            <a:t>F. Gilbert Hills (4)</a:t>
          </a:r>
        </a:p>
        <a:p>
          <a:r>
            <a:rPr lang="en-US" dirty="0" smtClean="0"/>
            <a:t>Bristol Blake SR</a:t>
          </a:r>
        </a:p>
        <a:p>
          <a:r>
            <a:rPr lang="en-US" dirty="0" smtClean="0"/>
            <a:t>Sutton SF</a:t>
          </a:r>
        </a:p>
        <a:p>
          <a:r>
            <a:rPr lang="en-US" dirty="0" smtClean="0"/>
            <a:t>Franklin SF</a:t>
          </a:r>
        </a:p>
        <a:p>
          <a:r>
            <a:rPr lang="en-US" dirty="0" smtClean="0"/>
            <a:t>Medfield</a:t>
          </a:r>
        </a:p>
        <a:p>
          <a:endParaRPr lang="en-US" dirty="0" smtClean="0"/>
        </a:p>
        <a:p>
          <a:r>
            <a:rPr lang="en-US" dirty="0" smtClean="0"/>
            <a:t>Total: 11 Staff </a:t>
          </a:r>
        </a:p>
        <a:p>
          <a:r>
            <a:rPr lang="en-US" dirty="0" smtClean="0"/>
            <a:t>G20 – Val </a:t>
          </a:r>
          <a:r>
            <a:rPr lang="en-US" dirty="0" err="1" smtClean="0"/>
            <a:t>Stegemon</a:t>
          </a:r>
          <a:endParaRPr lang="en-US" dirty="0"/>
        </a:p>
      </dgm:t>
    </dgm:pt>
    <dgm:pt modelId="{0728BE74-0561-44D8-97B2-FD35A4913ADF}" type="parTrans" cxnId="{290DBB8A-1413-4BD3-BA94-79F298E84094}">
      <dgm:prSet/>
      <dgm:spPr/>
      <dgm:t>
        <a:bodyPr/>
        <a:lstStyle/>
        <a:p>
          <a:endParaRPr lang="en-US"/>
        </a:p>
      </dgm:t>
    </dgm:pt>
    <dgm:pt modelId="{76F03A19-3BFB-412A-9775-AC32142268F8}" type="sibTrans" cxnId="{290DBB8A-1413-4BD3-BA94-79F298E84094}">
      <dgm:prSet/>
      <dgm:spPr/>
      <dgm:t>
        <a:bodyPr/>
        <a:lstStyle/>
        <a:p>
          <a:endParaRPr lang="en-US"/>
        </a:p>
      </dgm:t>
    </dgm:pt>
    <dgm:pt modelId="{1558D3D6-722E-4710-B638-AFA5BFCEB576}">
      <dgm:prSet/>
      <dgm:spPr/>
      <dgm:t>
        <a:bodyPr/>
        <a:lstStyle/>
        <a:p>
          <a:r>
            <a:rPr lang="en-US" dirty="0" smtClean="0"/>
            <a:t>7 A</a:t>
          </a:r>
        </a:p>
        <a:p>
          <a:r>
            <a:rPr lang="en-US" b="1" dirty="0" smtClean="0"/>
            <a:t>Erving SF </a:t>
          </a:r>
          <a:r>
            <a:rPr lang="en-US" dirty="0" smtClean="0"/>
            <a:t>(4)</a:t>
          </a:r>
        </a:p>
        <a:p>
          <a:r>
            <a:rPr lang="en-US" dirty="0" smtClean="0"/>
            <a:t>Wendell SF (2)</a:t>
          </a:r>
        </a:p>
        <a:p>
          <a:r>
            <a:rPr lang="en-US" dirty="0" smtClean="0"/>
            <a:t>Lake </a:t>
          </a:r>
          <a:r>
            <a:rPr lang="en-US" dirty="0" err="1" smtClean="0"/>
            <a:t>Wyola</a:t>
          </a:r>
          <a:r>
            <a:rPr lang="en-US" dirty="0" smtClean="0"/>
            <a:t> SP</a:t>
          </a:r>
        </a:p>
        <a:p>
          <a:r>
            <a:rPr lang="en-US" dirty="0" smtClean="0"/>
            <a:t>Montague SF</a:t>
          </a:r>
        </a:p>
        <a:p>
          <a:r>
            <a:rPr lang="en-US" dirty="0" smtClean="0"/>
            <a:t>Mt. Grace SF</a:t>
          </a:r>
        </a:p>
        <a:p>
          <a:r>
            <a:rPr lang="en-US" dirty="0" smtClean="0"/>
            <a:t>New Salem SF</a:t>
          </a:r>
        </a:p>
        <a:p>
          <a:r>
            <a:rPr lang="en-US" dirty="0" smtClean="0"/>
            <a:t>Northfield SF</a:t>
          </a:r>
        </a:p>
        <a:p>
          <a:r>
            <a:rPr lang="en-US" dirty="0" smtClean="0"/>
            <a:t>Orange SF</a:t>
          </a:r>
        </a:p>
        <a:p>
          <a:r>
            <a:rPr lang="en-US" dirty="0" err="1" smtClean="0"/>
            <a:t>Shutesbury</a:t>
          </a:r>
          <a:r>
            <a:rPr lang="en-US" dirty="0" smtClean="0"/>
            <a:t> SF</a:t>
          </a:r>
        </a:p>
        <a:p>
          <a:r>
            <a:rPr lang="en-US" dirty="0" smtClean="0"/>
            <a:t>Warwick SF</a:t>
          </a:r>
        </a:p>
        <a:p>
          <a:r>
            <a:rPr lang="en-US" dirty="0" smtClean="0"/>
            <a:t>Monroe SF</a:t>
          </a:r>
        </a:p>
        <a:p>
          <a:r>
            <a:rPr lang="en-US" dirty="0" smtClean="0"/>
            <a:t>Total: 5 Staff</a:t>
          </a:r>
        </a:p>
        <a:p>
          <a:r>
            <a:rPr lang="en-US" dirty="0" smtClean="0"/>
            <a:t>G20- Frank </a:t>
          </a:r>
          <a:r>
            <a:rPr lang="en-US" dirty="0" err="1" smtClean="0"/>
            <a:t>Buntin</a:t>
          </a:r>
          <a:endParaRPr lang="en-US" dirty="0" smtClean="0"/>
        </a:p>
        <a:p>
          <a:r>
            <a:rPr lang="en-US" dirty="0" smtClean="0"/>
            <a:t> </a:t>
          </a:r>
          <a:endParaRPr lang="en-US" dirty="0"/>
        </a:p>
      </dgm:t>
    </dgm:pt>
    <dgm:pt modelId="{6C2F2BE5-D592-455B-8398-1E209A805F32}" type="parTrans" cxnId="{A3F7DDE7-59E5-45E9-887D-6E7F7A90479C}">
      <dgm:prSet/>
      <dgm:spPr/>
      <dgm:t>
        <a:bodyPr/>
        <a:lstStyle/>
        <a:p>
          <a:endParaRPr lang="en-US"/>
        </a:p>
      </dgm:t>
    </dgm:pt>
    <dgm:pt modelId="{A925ECEA-6FD8-48DC-8755-80621AA15EEF}" type="sibTrans" cxnId="{A3F7DDE7-59E5-45E9-887D-6E7F7A90479C}">
      <dgm:prSet/>
      <dgm:spPr/>
      <dgm:t>
        <a:bodyPr/>
        <a:lstStyle/>
        <a:p>
          <a:endParaRPr lang="en-US"/>
        </a:p>
      </dgm:t>
    </dgm:pt>
    <dgm:pt modelId="{7EF9C48E-B37C-4DB6-A424-254156900FCF}">
      <dgm:prSet/>
      <dgm:spPr/>
      <dgm:t>
        <a:bodyPr/>
        <a:lstStyle/>
        <a:p>
          <a:r>
            <a:rPr lang="en-US" dirty="0" smtClean="0"/>
            <a:t>7B</a:t>
          </a:r>
        </a:p>
        <a:p>
          <a:r>
            <a:rPr lang="en-US" b="1" dirty="0" smtClean="0"/>
            <a:t>Otter River </a:t>
          </a:r>
          <a:r>
            <a:rPr lang="en-US" dirty="0" smtClean="0"/>
            <a:t>(4)</a:t>
          </a:r>
        </a:p>
        <a:p>
          <a:r>
            <a:rPr lang="en-US" dirty="0" smtClean="0"/>
            <a:t>Lake Dennison </a:t>
          </a:r>
          <a:r>
            <a:rPr lang="en-US" dirty="0" err="1" smtClean="0"/>
            <a:t>Rec</a:t>
          </a:r>
          <a:r>
            <a:rPr lang="en-US" dirty="0" smtClean="0"/>
            <a:t> Area</a:t>
          </a:r>
        </a:p>
        <a:p>
          <a:r>
            <a:rPr lang="en-US" dirty="0" smtClean="0"/>
            <a:t>Willard Brook (2)</a:t>
          </a:r>
        </a:p>
        <a:p>
          <a:r>
            <a:rPr lang="en-US" dirty="0" smtClean="0"/>
            <a:t>Pearl Hill SP</a:t>
          </a:r>
        </a:p>
        <a:p>
          <a:r>
            <a:rPr lang="en-US" dirty="0" smtClean="0"/>
            <a:t>Ware River Rail Trail</a:t>
          </a:r>
        </a:p>
        <a:p>
          <a:r>
            <a:rPr lang="en-US" dirty="0" smtClean="0"/>
            <a:t>Templeton SF</a:t>
          </a:r>
        </a:p>
        <a:p>
          <a:r>
            <a:rPr lang="en-US" dirty="0" smtClean="0"/>
            <a:t>Federated Women’s SF</a:t>
          </a:r>
        </a:p>
        <a:p>
          <a:r>
            <a:rPr lang="en-US" dirty="0" smtClean="0"/>
            <a:t>Lawton SF</a:t>
          </a:r>
        </a:p>
        <a:p>
          <a:r>
            <a:rPr lang="en-US" dirty="0" smtClean="0"/>
            <a:t>Mr. </a:t>
          </a:r>
          <a:r>
            <a:rPr lang="en-US" dirty="0" err="1" smtClean="0"/>
            <a:t>Watatic</a:t>
          </a:r>
          <a:endParaRPr lang="en-US" dirty="0" smtClean="0"/>
        </a:p>
        <a:p>
          <a:r>
            <a:rPr lang="en-US" dirty="0" smtClean="0"/>
            <a:t>J. Harry Rich SF</a:t>
          </a:r>
        </a:p>
        <a:p>
          <a:r>
            <a:rPr lang="en-US" dirty="0" smtClean="0"/>
            <a:t>Nashua River Rail Trail</a:t>
          </a:r>
        </a:p>
        <a:p>
          <a:r>
            <a:rPr lang="en-US" dirty="0" err="1" smtClean="0"/>
            <a:t>Royalston</a:t>
          </a:r>
          <a:r>
            <a:rPr lang="en-US" dirty="0" smtClean="0"/>
            <a:t> SF</a:t>
          </a:r>
        </a:p>
        <a:p>
          <a:r>
            <a:rPr lang="en-US" dirty="0" smtClean="0"/>
            <a:t>Winchendon SF</a:t>
          </a:r>
        </a:p>
        <a:p>
          <a:r>
            <a:rPr lang="en-US" dirty="0" smtClean="0"/>
            <a:t>Ashburnham SF</a:t>
          </a:r>
        </a:p>
        <a:p>
          <a:r>
            <a:rPr lang="en-US" dirty="0" err="1" smtClean="0"/>
            <a:t>Petersham</a:t>
          </a:r>
          <a:r>
            <a:rPr lang="en-US" dirty="0" smtClean="0"/>
            <a:t> SF</a:t>
          </a:r>
        </a:p>
        <a:p>
          <a:r>
            <a:rPr lang="en-US" dirty="0" smtClean="0"/>
            <a:t>Townsend SF</a:t>
          </a:r>
        </a:p>
        <a:p>
          <a:endParaRPr lang="en-US" dirty="0" smtClean="0"/>
        </a:p>
        <a:p>
          <a:r>
            <a:rPr lang="en-US" dirty="0" smtClean="0"/>
            <a:t>Total: 6 Staff</a:t>
          </a:r>
        </a:p>
        <a:p>
          <a:r>
            <a:rPr lang="en-US" dirty="0" smtClean="0"/>
            <a:t>G20-Mike </a:t>
          </a:r>
          <a:r>
            <a:rPr lang="en-US" dirty="0" err="1" smtClean="0"/>
            <a:t>Traviglini</a:t>
          </a:r>
          <a:endParaRPr lang="en-US" dirty="0" smtClean="0"/>
        </a:p>
      </dgm:t>
    </dgm:pt>
    <dgm:pt modelId="{437126F2-D076-4909-8994-C38545BB223A}" type="parTrans" cxnId="{0FF56078-3540-4048-B45D-A168EA7936B8}">
      <dgm:prSet/>
      <dgm:spPr/>
      <dgm:t>
        <a:bodyPr/>
        <a:lstStyle/>
        <a:p>
          <a:endParaRPr lang="en-US"/>
        </a:p>
      </dgm:t>
    </dgm:pt>
    <dgm:pt modelId="{B5CDFAB1-7120-40AC-84B6-CF43D1C56E7A}" type="sibTrans" cxnId="{0FF56078-3540-4048-B45D-A168EA7936B8}">
      <dgm:prSet/>
      <dgm:spPr/>
      <dgm:t>
        <a:bodyPr/>
        <a:lstStyle/>
        <a:p>
          <a:endParaRPr lang="en-US"/>
        </a:p>
      </dgm:t>
    </dgm:pt>
    <dgm:pt modelId="{D9528655-740C-4C29-AEFC-4A75E8D78A10}">
      <dgm:prSet/>
      <dgm:spPr/>
      <dgm:t>
        <a:bodyPr/>
        <a:lstStyle/>
        <a:p>
          <a:r>
            <a:rPr lang="en-US" dirty="0" smtClean="0"/>
            <a:t>7C</a:t>
          </a:r>
        </a:p>
        <a:p>
          <a:r>
            <a:rPr lang="en-US" b="1" dirty="0" err="1" smtClean="0"/>
            <a:t>Wachusett</a:t>
          </a:r>
          <a:r>
            <a:rPr lang="en-US" dirty="0" smtClean="0"/>
            <a:t> (3)</a:t>
          </a:r>
        </a:p>
        <a:p>
          <a:r>
            <a:rPr lang="en-US" dirty="0" smtClean="0"/>
            <a:t>Leominster SF (2)</a:t>
          </a:r>
        </a:p>
        <a:p>
          <a:r>
            <a:rPr lang="en-US" dirty="0" smtClean="0"/>
            <a:t>Dunn SP (2)</a:t>
          </a:r>
        </a:p>
        <a:p>
          <a:r>
            <a:rPr lang="en-US" dirty="0" smtClean="0"/>
            <a:t>Gardner Heritage SP</a:t>
          </a:r>
        </a:p>
        <a:p>
          <a:r>
            <a:rPr lang="en-US" dirty="0" smtClean="0"/>
            <a:t>Hubbardston SF</a:t>
          </a:r>
        </a:p>
        <a:p>
          <a:r>
            <a:rPr lang="en-US" dirty="0" smtClean="0"/>
            <a:t>Comet Pond</a:t>
          </a:r>
        </a:p>
        <a:p>
          <a:r>
            <a:rPr lang="en-US" dirty="0" smtClean="0"/>
            <a:t>Lancaster SF</a:t>
          </a:r>
        </a:p>
        <a:p>
          <a:r>
            <a:rPr lang="en-US" dirty="0" smtClean="0"/>
            <a:t>Clinton Pool</a:t>
          </a:r>
        </a:p>
        <a:p>
          <a:r>
            <a:rPr lang="en-US" dirty="0" smtClean="0"/>
            <a:t>Fitchburg Pool</a:t>
          </a:r>
        </a:p>
        <a:p>
          <a:r>
            <a:rPr lang="en-US" dirty="0" smtClean="0"/>
            <a:t>Leominster Pool</a:t>
          </a:r>
        </a:p>
        <a:p>
          <a:endParaRPr lang="en-US" dirty="0" smtClean="0"/>
        </a:p>
        <a:p>
          <a:r>
            <a:rPr lang="en-US" dirty="0" smtClean="0"/>
            <a:t>Total :7 Staff</a:t>
          </a:r>
        </a:p>
        <a:p>
          <a:r>
            <a:rPr lang="en-US" dirty="0" smtClean="0"/>
            <a:t>G20-Denise Morrissey</a:t>
          </a:r>
          <a:endParaRPr lang="en-US" dirty="0"/>
        </a:p>
      </dgm:t>
    </dgm:pt>
    <dgm:pt modelId="{7A8B505F-08E8-45F2-B077-99ADDA1CD995}" type="parTrans" cxnId="{6406228A-BF61-418D-AEF3-A027C7CA8B35}">
      <dgm:prSet/>
      <dgm:spPr/>
      <dgm:t>
        <a:bodyPr/>
        <a:lstStyle/>
        <a:p>
          <a:endParaRPr lang="en-US"/>
        </a:p>
      </dgm:t>
    </dgm:pt>
    <dgm:pt modelId="{AA2E801F-51CD-4812-B7E1-90344508CEDC}" type="sibTrans" cxnId="{6406228A-BF61-418D-AEF3-A027C7CA8B35}">
      <dgm:prSet/>
      <dgm:spPr/>
      <dgm:t>
        <a:bodyPr/>
        <a:lstStyle/>
        <a:p>
          <a:endParaRPr lang="en-US"/>
        </a:p>
      </dgm:t>
    </dgm:pt>
    <dgm:pt modelId="{05613390-C12C-4437-9F40-EFB3AF1E8AAF}" type="pres">
      <dgm:prSet presAssocID="{C0E9475D-52E2-4DC8-BCD5-30803A2167B4}" presName="mainComposite" presStyleCnt="0">
        <dgm:presLayoutVars>
          <dgm:chPref val="1"/>
          <dgm:dir/>
          <dgm:animOne val="branch"/>
          <dgm:animLvl val="lvl"/>
          <dgm:resizeHandles val="exact"/>
        </dgm:presLayoutVars>
      </dgm:prSet>
      <dgm:spPr/>
      <dgm:t>
        <a:bodyPr/>
        <a:lstStyle/>
        <a:p>
          <a:endParaRPr lang="en-US"/>
        </a:p>
      </dgm:t>
    </dgm:pt>
    <dgm:pt modelId="{BE84A0F9-70EB-4DE3-989E-C4E3F678D1AD}" type="pres">
      <dgm:prSet presAssocID="{C0E9475D-52E2-4DC8-BCD5-30803A2167B4}" presName="hierFlow" presStyleCnt="0"/>
      <dgm:spPr/>
      <dgm:t>
        <a:bodyPr/>
        <a:lstStyle/>
        <a:p>
          <a:endParaRPr lang="en-US"/>
        </a:p>
      </dgm:t>
    </dgm:pt>
    <dgm:pt modelId="{D3938A39-5EDA-4930-9AF9-278C27A517F9}" type="pres">
      <dgm:prSet presAssocID="{C0E9475D-52E2-4DC8-BCD5-30803A2167B4}" presName="hierChild1" presStyleCnt="0">
        <dgm:presLayoutVars>
          <dgm:chPref val="1"/>
          <dgm:animOne val="branch"/>
          <dgm:animLvl val="lvl"/>
        </dgm:presLayoutVars>
      </dgm:prSet>
      <dgm:spPr/>
      <dgm:t>
        <a:bodyPr/>
        <a:lstStyle/>
        <a:p>
          <a:endParaRPr lang="en-US"/>
        </a:p>
      </dgm:t>
    </dgm:pt>
    <dgm:pt modelId="{81F0EA6C-A3DC-4DDE-8CD1-EFBD2F0DB75B}" type="pres">
      <dgm:prSet presAssocID="{EB407E72-B618-4FFA-BEDE-577C38173F00}" presName="Name14" presStyleCnt="0"/>
      <dgm:spPr/>
      <dgm:t>
        <a:bodyPr/>
        <a:lstStyle/>
        <a:p>
          <a:endParaRPr lang="en-US"/>
        </a:p>
      </dgm:t>
    </dgm:pt>
    <dgm:pt modelId="{601E3783-7A47-4212-B222-9D37D931204F}" type="pres">
      <dgm:prSet presAssocID="{EB407E72-B618-4FFA-BEDE-577C38173F00}" presName="level1Shape" presStyleLbl="node0" presStyleIdx="0" presStyleCnt="1">
        <dgm:presLayoutVars>
          <dgm:chPref val="3"/>
        </dgm:presLayoutVars>
      </dgm:prSet>
      <dgm:spPr/>
      <dgm:t>
        <a:bodyPr/>
        <a:lstStyle/>
        <a:p>
          <a:endParaRPr lang="en-US"/>
        </a:p>
      </dgm:t>
    </dgm:pt>
    <dgm:pt modelId="{D53D095D-88CE-4575-9388-E0341F7792AE}" type="pres">
      <dgm:prSet presAssocID="{EB407E72-B618-4FFA-BEDE-577C38173F00}" presName="hierChild2" presStyleCnt="0"/>
      <dgm:spPr/>
      <dgm:t>
        <a:bodyPr/>
        <a:lstStyle/>
        <a:p>
          <a:endParaRPr lang="en-US"/>
        </a:p>
      </dgm:t>
    </dgm:pt>
    <dgm:pt modelId="{6C4D7312-4098-4EC1-AE47-4866BD95DACD}" type="pres">
      <dgm:prSet presAssocID="{B0272EB1-ED8E-49A2-A4FA-C81CF636D3A9}" presName="Name19" presStyleLbl="parChTrans1D2" presStyleIdx="0" presStyleCnt="2"/>
      <dgm:spPr/>
      <dgm:t>
        <a:bodyPr/>
        <a:lstStyle/>
        <a:p>
          <a:endParaRPr lang="en-US"/>
        </a:p>
      </dgm:t>
    </dgm:pt>
    <dgm:pt modelId="{EB78E950-BEED-4693-AF80-035D233DC6CD}" type="pres">
      <dgm:prSet presAssocID="{46621026-C245-4B58-BFDF-7A5A72C9469E}" presName="Name21" presStyleCnt="0"/>
      <dgm:spPr/>
      <dgm:t>
        <a:bodyPr/>
        <a:lstStyle/>
        <a:p>
          <a:endParaRPr lang="en-US"/>
        </a:p>
      </dgm:t>
    </dgm:pt>
    <dgm:pt modelId="{F9B60BD8-7F68-4D5C-9257-A3CC3C07D5C9}" type="pres">
      <dgm:prSet presAssocID="{46621026-C245-4B58-BFDF-7A5A72C9469E}" presName="level2Shape" presStyleLbl="node2" presStyleIdx="0" presStyleCnt="2"/>
      <dgm:spPr/>
      <dgm:t>
        <a:bodyPr/>
        <a:lstStyle/>
        <a:p>
          <a:endParaRPr lang="en-US"/>
        </a:p>
      </dgm:t>
    </dgm:pt>
    <dgm:pt modelId="{11181890-00B9-495B-8EE2-81519475F79C}" type="pres">
      <dgm:prSet presAssocID="{46621026-C245-4B58-BFDF-7A5A72C9469E}" presName="hierChild3" presStyleCnt="0"/>
      <dgm:spPr/>
      <dgm:t>
        <a:bodyPr/>
        <a:lstStyle/>
        <a:p>
          <a:endParaRPr lang="en-US"/>
        </a:p>
      </dgm:t>
    </dgm:pt>
    <dgm:pt modelId="{F3E4BB68-FEC4-442C-AF9C-3247C8367E1A}" type="pres">
      <dgm:prSet presAssocID="{06121E34-FB52-4B1F-834A-DFE10C096AC8}" presName="Name19" presStyleLbl="parChTrans1D3" presStyleIdx="0" presStyleCnt="5"/>
      <dgm:spPr/>
      <dgm:t>
        <a:bodyPr/>
        <a:lstStyle/>
        <a:p>
          <a:endParaRPr lang="en-US"/>
        </a:p>
      </dgm:t>
    </dgm:pt>
    <dgm:pt modelId="{FFE08DB2-E401-452F-8F41-B6F39CD4D5A0}" type="pres">
      <dgm:prSet presAssocID="{A9931D61-1759-4A72-BE15-1805BCB0FA43}" presName="Name21" presStyleCnt="0"/>
      <dgm:spPr/>
      <dgm:t>
        <a:bodyPr/>
        <a:lstStyle/>
        <a:p>
          <a:endParaRPr lang="en-US"/>
        </a:p>
      </dgm:t>
    </dgm:pt>
    <dgm:pt modelId="{65D64FFE-A736-49BB-8750-6C63A4942718}" type="pres">
      <dgm:prSet presAssocID="{A9931D61-1759-4A72-BE15-1805BCB0FA43}" presName="level2Shape" presStyleLbl="node3" presStyleIdx="0" presStyleCnt="5" custScaleY="435577"/>
      <dgm:spPr/>
      <dgm:t>
        <a:bodyPr/>
        <a:lstStyle/>
        <a:p>
          <a:endParaRPr lang="en-US"/>
        </a:p>
      </dgm:t>
    </dgm:pt>
    <dgm:pt modelId="{C5155570-0C87-47E0-8968-2420178ACC2C}" type="pres">
      <dgm:prSet presAssocID="{A9931D61-1759-4A72-BE15-1805BCB0FA43}" presName="hierChild3" presStyleCnt="0"/>
      <dgm:spPr/>
      <dgm:t>
        <a:bodyPr/>
        <a:lstStyle/>
        <a:p>
          <a:endParaRPr lang="en-US"/>
        </a:p>
      </dgm:t>
    </dgm:pt>
    <dgm:pt modelId="{7E17E0DC-3E4D-4BB4-BF34-675A6DAE549B}" type="pres">
      <dgm:prSet presAssocID="{0728BE74-0561-44D8-97B2-FD35A4913ADF}" presName="Name19" presStyleLbl="parChTrans1D3" presStyleIdx="1" presStyleCnt="5"/>
      <dgm:spPr/>
      <dgm:t>
        <a:bodyPr/>
        <a:lstStyle/>
        <a:p>
          <a:endParaRPr lang="en-US"/>
        </a:p>
      </dgm:t>
    </dgm:pt>
    <dgm:pt modelId="{D9A99198-FDA0-49C0-822F-9F1811D06980}" type="pres">
      <dgm:prSet presAssocID="{2CF954EF-6F24-4DBA-996B-00CC50CA87F5}" presName="Name21" presStyleCnt="0"/>
      <dgm:spPr/>
      <dgm:t>
        <a:bodyPr/>
        <a:lstStyle/>
        <a:p>
          <a:endParaRPr lang="en-US"/>
        </a:p>
      </dgm:t>
    </dgm:pt>
    <dgm:pt modelId="{D2875155-A85A-4461-8AFA-70DD86E93905}" type="pres">
      <dgm:prSet presAssocID="{2CF954EF-6F24-4DBA-996B-00CC50CA87F5}" presName="level2Shape" presStyleLbl="node3" presStyleIdx="1" presStyleCnt="5" custScaleY="286287" custLinFactNeighborX="1107" custLinFactNeighborY="-7857"/>
      <dgm:spPr/>
      <dgm:t>
        <a:bodyPr/>
        <a:lstStyle/>
        <a:p>
          <a:endParaRPr lang="en-US"/>
        </a:p>
      </dgm:t>
    </dgm:pt>
    <dgm:pt modelId="{DD3F29F2-EDAE-46B9-8401-DCDC7BD5093E}" type="pres">
      <dgm:prSet presAssocID="{2CF954EF-6F24-4DBA-996B-00CC50CA87F5}" presName="hierChild3" presStyleCnt="0"/>
      <dgm:spPr/>
      <dgm:t>
        <a:bodyPr/>
        <a:lstStyle/>
        <a:p>
          <a:endParaRPr lang="en-US"/>
        </a:p>
      </dgm:t>
    </dgm:pt>
    <dgm:pt modelId="{69F7708A-952E-4829-B8B1-986EA3B45445}" type="pres">
      <dgm:prSet presAssocID="{731A6883-E433-4090-9555-8B709DA166FF}" presName="Name19" presStyleLbl="parChTrans1D2" presStyleIdx="1" presStyleCnt="2"/>
      <dgm:spPr/>
      <dgm:t>
        <a:bodyPr/>
        <a:lstStyle/>
        <a:p>
          <a:endParaRPr lang="en-US"/>
        </a:p>
      </dgm:t>
    </dgm:pt>
    <dgm:pt modelId="{7197F341-177A-4035-AFFD-CEC339EA43B4}" type="pres">
      <dgm:prSet presAssocID="{74FBFAA6-F8C2-4226-BA25-416727D41480}" presName="Name21" presStyleCnt="0"/>
      <dgm:spPr/>
      <dgm:t>
        <a:bodyPr/>
        <a:lstStyle/>
        <a:p>
          <a:endParaRPr lang="en-US"/>
        </a:p>
      </dgm:t>
    </dgm:pt>
    <dgm:pt modelId="{7B099C2E-B288-4423-931F-BE76371C4801}" type="pres">
      <dgm:prSet presAssocID="{74FBFAA6-F8C2-4226-BA25-416727D41480}" presName="level2Shape" presStyleLbl="node2" presStyleIdx="1" presStyleCnt="2"/>
      <dgm:spPr/>
      <dgm:t>
        <a:bodyPr/>
        <a:lstStyle/>
        <a:p>
          <a:endParaRPr lang="en-US"/>
        </a:p>
      </dgm:t>
    </dgm:pt>
    <dgm:pt modelId="{90D26FC5-A5DF-4829-A0A6-58F1832A6DEE}" type="pres">
      <dgm:prSet presAssocID="{74FBFAA6-F8C2-4226-BA25-416727D41480}" presName="hierChild3" presStyleCnt="0"/>
      <dgm:spPr/>
      <dgm:t>
        <a:bodyPr/>
        <a:lstStyle/>
        <a:p>
          <a:endParaRPr lang="en-US"/>
        </a:p>
      </dgm:t>
    </dgm:pt>
    <dgm:pt modelId="{3BC16033-90A1-4E85-9F1F-14299727E7DC}" type="pres">
      <dgm:prSet presAssocID="{6C2F2BE5-D592-455B-8398-1E209A805F32}" presName="Name19" presStyleLbl="parChTrans1D3" presStyleIdx="2" presStyleCnt="5"/>
      <dgm:spPr/>
      <dgm:t>
        <a:bodyPr/>
        <a:lstStyle/>
        <a:p>
          <a:endParaRPr lang="en-US"/>
        </a:p>
      </dgm:t>
    </dgm:pt>
    <dgm:pt modelId="{F47D0E34-DE0A-4E3D-BFBD-036AF2764EF2}" type="pres">
      <dgm:prSet presAssocID="{1558D3D6-722E-4710-B638-AFA5BFCEB576}" presName="Name21" presStyleCnt="0"/>
      <dgm:spPr/>
      <dgm:t>
        <a:bodyPr/>
        <a:lstStyle/>
        <a:p>
          <a:endParaRPr lang="en-US"/>
        </a:p>
      </dgm:t>
    </dgm:pt>
    <dgm:pt modelId="{DE95EB8A-65C1-42CE-B118-75AF98B315F4}" type="pres">
      <dgm:prSet presAssocID="{1558D3D6-722E-4710-B638-AFA5BFCEB576}" presName="level2Shape" presStyleLbl="node3" presStyleIdx="2" presStyleCnt="5" custScaleY="291223" custLinFactNeighborX="1755" custLinFactNeighborY="52841"/>
      <dgm:spPr/>
      <dgm:t>
        <a:bodyPr/>
        <a:lstStyle/>
        <a:p>
          <a:endParaRPr lang="en-US"/>
        </a:p>
      </dgm:t>
    </dgm:pt>
    <dgm:pt modelId="{09E2C8A4-3B57-4AD7-B5BE-72446409F8F7}" type="pres">
      <dgm:prSet presAssocID="{1558D3D6-722E-4710-B638-AFA5BFCEB576}" presName="hierChild3" presStyleCnt="0"/>
      <dgm:spPr/>
      <dgm:t>
        <a:bodyPr/>
        <a:lstStyle/>
        <a:p>
          <a:endParaRPr lang="en-US"/>
        </a:p>
      </dgm:t>
    </dgm:pt>
    <dgm:pt modelId="{FA807537-CCE5-4B08-90BC-05F4A0B290F6}" type="pres">
      <dgm:prSet presAssocID="{437126F2-D076-4909-8994-C38545BB223A}" presName="Name19" presStyleLbl="parChTrans1D3" presStyleIdx="3" presStyleCnt="5"/>
      <dgm:spPr/>
      <dgm:t>
        <a:bodyPr/>
        <a:lstStyle/>
        <a:p>
          <a:endParaRPr lang="en-US"/>
        </a:p>
      </dgm:t>
    </dgm:pt>
    <dgm:pt modelId="{964BE1AC-989F-4434-83A5-43BD46CA5A7C}" type="pres">
      <dgm:prSet presAssocID="{7EF9C48E-B37C-4DB6-A424-254156900FCF}" presName="Name21" presStyleCnt="0"/>
      <dgm:spPr/>
      <dgm:t>
        <a:bodyPr/>
        <a:lstStyle/>
        <a:p>
          <a:endParaRPr lang="en-US"/>
        </a:p>
      </dgm:t>
    </dgm:pt>
    <dgm:pt modelId="{B302C6CC-CA9C-4438-AF3E-9C5218879444}" type="pres">
      <dgm:prSet presAssocID="{7EF9C48E-B37C-4DB6-A424-254156900FCF}" presName="level2Shape" presStyleLbl="node3" presStyleIdx="3" presStyleCnt="5" custAng="0" custScaleY="475439"/>
      <dgm:spPr/>
      <dgm:t>
        <a:bodyPr/>
        <a:lstStyle/>
        <a:p>
          <a:endParaRPr lang="en-US"/>
        </a:p>
      </dgm:t>
    </dgm:pt>
    <dgm:pt modelId="{202B81D9-333E-4A71-83B4-B2ECCCBD22B8}" type="pres">
      <dgm:prSet presAssocID="{7EF9C48E-B37C-4DB6-A424-254156900FCF}" presName="hierChild3" presStyleCnt="0"/>
      <dgm:spPr/>
      <dgm:t>
        <a:bodyPr/>
        <a:lstStyle/>
        <a:p>
          <a:endParaRPr lang="en-US"/>
        </a:p>
      </dgm:t>
    </dgm:pt>
    <dgm:pt modelId="{24151930-81D0-49F3-A0BC-CE37E244490D}" type="pres">
      <dgm:prSet presAssocID="{7A8B505F-08E8-45F2-B077-99ADDA1CD995}" presName="Name19" presStyleLbl="parChTrans1D3" presStyleIdx="4" presStyleCnt="5"/>
      <dgm:spPr/>
      <dgm:t>
        <a:bodyPr/>
        <a:lstStyle/>
        <a:p>
          <a:endParaRPr lang="en-US"/>
        </a:p>
      </dgm:t>
    </dgm:pt>
    <dgm:pt modelId="{8189424F-DBE5-4A39-BFE2-9FFA1C491F80}" type="pres">
      <dgm:prSet presAssocID="{D9528655-740C-4C29-AEFC-4A75E8D78A10}" presName="Name21" presStyleCnt="0"/>
      <dgm:spPr/>
      <dgm:t>
        <a:bodyPr/>
        <a:lstStyle/>
        <a:p>
          <a:endParaRPr lang="en-US"/>
        </a:p>
      </dgm:t>
    </dgm:pt>
    <dgm:pt modelId="{A42D79F9-DBFD-456A-8D30-A2CEA8341E5F}" type="pres">
      <dgm:prSet presAssocID="{D9528655-740C-4C29-AEFC-4A75E8D78A10}" presName="level2Shape" presStyleLbl="node3" presStyleIdx="4" presStyleCnt="5" custScaleY="349031"/>
      <dgm:spPr/>
      <dgm:t>
        <a:bodyPr/>
        <a:lstStyle/>
        <a:p>
          <a:endParaRPr lang="en-US"/>
        </a:p>
      </dgm:t>
    </dgm:pt>
    <dgm:pt modelId="{F393F0D1-059C-447B-8555-B95CB2C54735}" type="pres">
      <dgm:prSet presAssocID="{D9528655-740C-4C29-AEFC-4A75E8D78A10}" presName="hierChild3" presStyleCnt="0"/>
      <dgm:spPr/>
      <dgm:t>
        <a:bodyPr/>
        <a:lstStyle/>
        <a:p>
          <a:endParaRPr lang="en-US"/>
        </a:p>
      </dgm:t>
    </dgm:pt>
    <dgm:pt modelId="{A09BFB28-02A7-46FF-90A2-F0055AD02340}" type="pres">
      <dgm:prSet presAssocID="{C0E9475D-52E2-4DC8-BCD5-30803A2167B4}" presName="bgShapesFlow" presStyleCnt="0"/>
      <dgm:spPr/>
      <dgm:t>
        <a:bodyPr/>
        <a:lstStyle/>
        <a:p>
          <a:endParaRPr lang="en-US"/>
        </a:p>
      </dgm:t>
    </dgm:pt>
  </dgm:ptLst>
  <dgm:cxnLst>
    <dgm:cxn modelId="{20491F01-CD37-4037-9F1D-1744A10C68FB}" type="presOf" srcId="{06121E34-FB52-4B1F-834A-DFE10C096AC8}" destId="{F3E4BB68-FEC4-442C-AF9C-3247C8367E1A}" srcOrd="0" destOrd="0" presId="urn:microsoft.com/office/officeart/2005/8/layout/hierarchy6"/>
    <dgm:cxn modelId="{7DA62ED8-399A-46AB-BF92-7B14DB17DA09}" type="presOf" srcId="{731A6883-E433-4090-9555-8B709DA166FF}" destId="{69F7708A-952E-4829-B8B1-986EA3B45445}" srcOrd="0" destOrd="0" presId="urn:microsoft.com/office/officeart/2005/8/layout/hierarchy6"/>
    <dgm:cxn modelId="{83FAB236-1A37-4DC4-AD5D-EBCE799CFD06}" type="presOf" srcId="{46621026-C245-4B58-BFDF-7A5A72C9469E}" destId="{F9B60BD8-7F68-4D5C-9257-A3CC3C07D5C9}" srcOrd="0" destOrd="0" presId="urn:microsoft.com/office/officeart/2005/8/layout/hierarchy6"/>
    <dgm:cxn modelId="{74B44123-0A51-40CF-B392-3832AD9CEB6D}" srcId="{EB407E72-B618-4FFA-BEDE-577C38173F00}" destId="{46621026-C245-4B58-BFDF-7A5A72C9469E}" srcOrd="0" destOrd="0" parTransId="{B0272EB1-ED8E-49A2-A4FA-C81CF636D3A9}" sibTransId="{9DDFC91D-1074-4827-AF0E-0DF37A0EA51B}"/>
    <dgm:cxn modelId="{290DBB8A-1413-4BD3-BA94-79F298E84094}" srcId="{46621026-C245-4B58-BFDF-7A5A72C9469E}" destId="{2CF954EF-6F24-4DBA-996B-00CC50CA87F5}" srcOrd="1" destOrd="0" parTransId="{0728BE74-0561-44D8-97B2-FD35A4913ADF}" sibTransId="{76F03A19-3BFB-412A-9775-AC32142268F8}"/>
    <dgm:cxn modelId="{7FB0F107-8E60-48A1-9638-8D9393CE7452}" type="presOf" srcId="{B0272EB1-ED8E-49A2-A4FA-C81CF636D3A9}" destId="{6C4D7312-4098-4EC1-AE47-4866BD95DACD}" srcOrd="0" destOrd="0" presId="urn:microsoft.com/office/officeart/2005/8/layout/hierarchy6"/>
    <dgm:cxn modelId="{EA958867-D2F5-491E-A9B7-709663867A08}" type="presOf" srcId="{D9528655-740C-4C29-AEFC-4A75E8D78A10}" destId="{A42D79F9-DBFD-456A-8D30-A2CEA8341E5F}" srcOrd="0" destOrd="0" presId="urn:microsoft.com/office/officeart/2005/8/layout/hierarchy6"/>
    <dgm:cxn modelId="{9E90B189-B65A-4D65-A087-D4859D9FA946}" type="presOf" srcId="{7A8B505F-08E8-45F2-B077-99ADDA1CD995}" destId="{24151930-81D0-49F3-A0BC-CE37E244490D}" srcOrd="0" destOrd="0" presId="urn:microsoft.com/office/officeart/2005/8/layout/hierarchy6"/>
    <dgm:cxn modelId="{FB4A8C5F-0A4D-4B22-BD74-46BC5C905DE1}" type="presOf" srcId="{437126F2-D076-4909-8994-C38545BB223A}" destId="{FA807537-CCE5-4B08-90BC-05F4A0B290F6}" srcOrd="0" destOrd="0" presId="urn:microsoft.com/office/officeart/2005/8/layout/hierarchy6"/>
    <dgm:cxn modelId="{825111F7-5CF3-4B07-8846-76DBB799FF03}" type="presOf" srcId="{1558D3D6-722E-4710-B638-AFA5BFCEB576}" destId="{DE95EB8A-65C1-42CE-B118-75AF98B315F4}" srcOrd="0" destOrd="0" presId="urn:microsoft.com/office/officeart/2005/8/layout/hierarchy6"/>
    <dgm:cxn modelId="{0FF56078-3540-4048-B45D-A168EA7936B8}" srcId="{74FBFAA6-F8C2-4226-BA25-416727D41480}" destId="{7EF9C48E-B37C-4DB6-A424-254156900FCF}" srcOrd="1" destOrd="0" parTransId="{437126F2-D076-4909-8994-C38545BB223A}" sibTransId="{B5CDFAB1-7120-40AC-84B6-CF43D1C56E7A}"/>
    <dgm:cxn modelId="{2D5BA7BF-3832-41C1-86B9-A792436D7466}" srcId="{EB407E72-B618-4FFA-BEDE-577C38173F00}" destId="{74FBFAA6-F8C2-4226-BA25-416727D41480}" srcOrd="1" destOrd="0" parTransId="{731A6883-E433-4090-9555-8B709DA166FF}" sibTransId="{38B939B5-578B-4FE8-BC9A-F938484AC732}"/>
    <dgm:cxn modelId="{6406228A-BF61-418D-AEF3-A027C7CA8B35}" srcId="{74FBFAA6-F8C2-4226-BA25-416727D41480}" destId="{D9528655-740C-4C29-AEFC-4A75E8D78A10}" srcOrd="2" destOrd="0" parTransId="{7A8B505F-08E8-45F2-B077-99ADDA1CD995}" sibTransId="{AA2E801F-51CD-4812-B7E1-90344508CEDC}"/>
    <dgm:cxn modelId="{8759A1D2-E2E1-47F5-A501-E1642D012F7A}" srcId="{46621026-C245-4B58-BFDF-7A5A72C9469E}" destId="{A9931D61-1759-4A72-BE15-1805BCB0FA43}" srcOrd="0" destOrd="0" parTransId="{06121E34-FB52-4B1F-834A-DFE10C096AC8}" sibTransId="{F4C34635-7A0B-4C44-A689-CE019A2E898F}"/>
    <dgm:cxn modelId="{B45B3B42-080A-47F3-8983-B698012CEE26}" type="presOf" srcId="{7EF9C48E-B37C-4DB6-A424-254156900FCF}" destId="{B302C6CC-CA9C-4438-AF3E-9C5218879444}" srcOrd="0" destOrd="0" presId="urn:microsoft.com/office/officeart/2005/8/layout/hierarchy6"/>
    <dgm:cxn modelId="{032123B3-E2C9-4074-B7BA-1CF024168CFA}" type="presOf" srcId="{74FBFAA6-F8C2-4226-BA25-416727D41480}" destId="{7B099C2E-B288-4423-931F-BE76371C4801}" srcOrd="0" destOrd="0" presId="urn:microsoft.com/office/officeart/2005/8/layout/hierarchy6"/>
    <dgm:cxn modelId="{7707F2FB-1C87-433B-8DB4-15FE3F528FEB}" type="presOf" srcId="{2CF954EF-6F24-4DBA-996B-00CC50CA87F5}" destId="{D2875155-A85A-4461-8AFA-70DD86E93905}" srcOrd="0" destOrd="0" presId="urn:microsoft.com/office/officeart/2005/8/layout/hierarchy6"/>
    <dgm:cxn modelId="{9D7A300E-7073-425B-BEE8-A0843EF65543}" type="presOf" srcId="{6C2F2BE5-D592-455B-8398-1E209A805F32}" destId="{3BC16033-90A1-4E85-9F1F-14299727E7DC}" srcOrd="0" destOrd="0" presId="urn:microsoft.com/office/officeart/2005/8/layout/hierarchy6"/>
    <dgm:cxn modelId="{26BF7198-6C65-4810-B5A9-D56BA75A753E}" type="presOf" srcId="{C0E9475D-52E2-4DC8-BCD5-30803A2167B4}" destId="{05613390-C12C-4437-9F40-EFB3AF1E8AAF}" srcOrd="0" destOrd="0" presId="urn:microsoft.com/office/officeart/2005/8/layout/hierarchy6"/>
    <dgm:cxn modelId="{A3F7DDE7-59E5-45E9-887D-6E7F7A90479C}" srcId="{74FBFAA6-F8C2-4226-BA25-416727D41480}" destId="{1558D3D6-722E-4710-B638-AFA5BFCEB576}" srcOrd="0" destOrd="0" parTransId="{6C2F2BE5-D592-455B-8398-1E209A805F32}" sibTransId="{A925ECEA-6FD8-48DC-8755-80621AA15EEF}"/>
    <dgm:cxn modelId="{FBFFF7A4-B9F4-4632-978E-76B85632D0ED}" type="presOf" srcId="{0728BE74-0561-44D8-97B2-FD35A4913ADF}" destId="{7E17E0DC-3E4D-4BB4-BF34-675A6DAE549B}" srcOrd="0" destOrd="0" presId="urn:microsoft.com/office/officeart/2005/8/layout/hierarchy6"/>
    <dgm:cxn modelId="{86B150F3-58D7-4848-A646-7C555DF8F20B}" type="presOf" srcId="{A9931D61-1759-4A72-BE15-1805BCB0FA43}" destId="{65D64FFE-A736-49BB-8750-6C63A4942718}" srcOrd="0" destOrd="0" presId="urn:microsoft.com/office/officeart/2005/8/layout/hierarchy6"/>
    <dgm:cxn modelId="{E8D0B731-01F5-463A-BF7A-22B633F22540}" srcId="{C0E9475D-52E2-4DC8-BCD5-30803A2167B4}" destId="{EB407E72-B618-4FFA-BEDE-577C38173F00}" srcOrd="0" destOrd="0" parTransId="{E08D99DF-A6CB-4937-AF09-04CA07DF992A}" sibTransId="{8ACB3F60-8D40-4236-8E7B-7453C4BCF2D8}"/>
    <dgm:cxn modelId="{946F31C0-12E2-4207-BC81-85A3BAB7BEA5}" type="presOf" srcId="{EB407E72-B618-4FFA-BEDE-577C38173F00}" destId="{601E3783-7A47-4212-B222-9D37D931204F}" srcOrd="0" destOrd="0" presId="urn:microsoft.com/office/officeart/2005/8/layout/hierarchy6"/>
    <dgm:cxn modelId="{3CC0AC47-E3FB-477B-9750-8B6E420AD2B1}" type="presParOf" srcId="{05613390-C12C-4437-9F40-EFB3AF1E8AAF}" destId="{BE84A0F9-70EB-4DE3-989E-C4E3F678D1AD}" srcOrd="0" destOrd="0" presId="urn:microsoft.com/office/officeart/2005/8/layout/hierarchy6"/>
    <dgm:cxn modelId="{DBCC7D0B-0ABB-453E-B39B-509E8CEE2ECA}" type="presParOf" srcId="{BE84A0F9-70EB-4DE3-989E-C4E3F678D1AD}" destId="{D3938A39-5EDA-4930-9AF9-278C27A517F9}" srcOrd="0" destOrd="0" presId="urn:microsoft.com/office/officeart/2005/8/layout/hierarchy6"/>
    <dgm:cxn modelId="{DE2674DB-C97B-4559-9020-B30FF633FCF9}" type="presParOf" srcId="{D3938A39-5EDA-4930-9AF9-278C27A517F9}" destId="{81F0EA6C-A3DC-4DDE-8CD1-EFBD2F0DB75B}" srcOrd="0" destOrd="0" presId="urn:microsoft.com/office/officeart/2005/8/layout/hierarchy6"/>
    <dgm:cxn modelId="{6E309667-D66F-4F1D-8E71-862D212BAF42}" type="presParOf" srcId="{81F0EA6C-A3DC-4DDE-8CD1-EFBD2F0DB75B}" destId="{601E3783-7A47-4212-B222-9D37D931204F}" srcOrd="0" destOrd="0" presId="urn:microsoft.com/office/officeart/2005/8/layout/hierarchy6"/>
    <dgm:cxn modelId="{81E95311-1B42-49A0-9AE8-E18B88072616}" type="presParOf" srcId="{81F0EA6C-A3DC-4DDE-8CD1-EFBD2F0DB75B}" destId="{D53D095D-88CE-4575-9388-E0341F7792AE}" srcOrd="1" destOrd="0" presId="urn:microsoft.com/office/officeart/2005/8/layout/hierarchy6"/>
    <dgm:cxn modelId="{C4186228-4D42-4617-AEED-0C06CDFFB9ED}" type="presParOf" srcId="{D53D095D-88CE-4575-9388-E0341F7792AE}" destId="{6C4D7312-4098-4EC1-AE47-4866BD95DACD}" srcOrd="0" destOrd="0" presId="urn:microsoft.com/office/officeart/2005/8/layout/hierarchy6"/>
    <dgm:cxn modelId="{66368D26-57B1-4B3F-A6F5-24932D30E46F}" type="presParOf" srcId="{D53D095D-88CE-4575-9388-E0341F7792AE}" destId="{EB78E950-BEED-4693-AF80-035D233DC6CD}" srcOrd="1" destOrd="0" presId="urn:microsoft.com/office/officeart/2005/8/layout/hierarchy6"/>
    <dgm:cxn modelId="{2EF0E198-EF74-452D-AC7F-86E052F99E38}" type="presParOf" srcId="{EB78E950-BEED-4693-AF80-035D233DC6CD}" destId="{F9B60BD8-7F68-4D5C-9257-A3CC3C07D5C9}" srcOrd="0" destOrd="0" presId="urn:microsoft.com/office/officeart/2005/8/layout/hierarchy6"/>
    <dgm:cxn modelId="{3C341D83-1802-4BE8-AC52-2343C303B28D}" type="presParOf" srcId="{EB78E950-BEED-4693-AF80-035D233DC6CD}" destId="{11181890-00B9-495B-8EE2-81519475F79C}" srcOrd="1" destOrd="0" presId="urn:microsoft.com/office/officeart/2005/8/layout/hierarchy6"/>
    <dgm:cxn modelId="{911BB48A-198F-4276-B9FD-D80C8A1DA5D3}" type="presParOf" srcId="{11181890-00B9-495B-8EE2-81519475F79C}" destId="{F3E4BB68-FEC4-442C-AF9C-3247C8367E1A}" srcOrd="0" destOrd="0" presId="urn:microsoft.com/office/officeart/2005/8/layout/hierarchy6"/>
    <dgm:cxn modelId="{26C20F7E-9BD4-4755-B6B3-1370320E0DCA}" type="presParOf" srcId="{11181890-00B9-495B-8EE2-81519475F79C}" destId="{FFE08DB2-E401-452F-8F41-B6F39CD4D5A0}" srcOrd="1" destOrd="0" presId="urn:microsoft.com/office/officeart/2005/8/layout/hierarchy6"/>
    <dgm:cxn modelId="{694525EF-8AF3-4239-B1B9-FA0443C9F523}" type="presParOf" srcId="{FFE08DB2-E401-452F-8F41-B6F39CD4D5A0}" destId="{65D64FFE-A736-49BB-8750-6C63A4942718}" srcOrd="0" destOrd="0" presId="urn:microsoft.com/office/officeart/2005/8/layout/hierarchy6"/>
    <dgm:cxn modelId="{D0ED699A-2D80-4CFE-9568-1D1B00D2EBD5}" type="presParOf" srcId="{FFE08DB2-E401-452F-8F41-B6F39CD4D5A0}" destId="{C5155570-0C87-47E0-8968-2420178ACC2C}" srcOrd="1" destOrd="0" presId="urn:microsoft.com/office/officeart/2005/8/layout/hierarchy6"/>
    <dgm:cxn modelId="{91BBD7C5-21C8-48B6-8070-6B0C69A91F26}" type="presParOf" srcId="{11181890-00B9-495B-8EE2-81519475F79C}" destId="{7E17E0DC-3E4D-4BB4-BF34-675A6DAE549B}" srcOrd="2" destOrd="0" presId="urn:microsoft.com/office/officeart/2005/8/layout/hierarchy6"/>
    <dgm:cxn modelId="{32DA911E-CBDE-457C-94F7-93635B11CAAE}" type="presParOf" srcId="{11181890-00B9-495B-8EE2-81519475F79C}" destId="{D9A99198-FDA0-49C0-822F-9F1811D06980}" srcOrd="3" destOrd="0" presId="urn:microsoft.com/office/officeart/2005/8/layout/hierarchy6"/>
    <dgm:cxn modelId="{D60CF6EE-2199-4A5A-A272-992F6C26BABC}" type="presParOf" srcId="{D9A99198-FDA0-49C0-822F-9F1811D06980}" destId="{D2875155-A85A-4461-8AFA-70DD86E93905}" srcOrd="0" destOrd="0" presId="urn:microsoft.com/office/officeart/2005/8/layout/hierarchy6"/>
    <dgm:cxn modelId="{9A873850-1257-49A3-8B04-EB2A104D9368}" type="presParOf" srcId="{D9A99198-FDA0-49C0-822F-9F1811D06980}" destId="{DD3F29F2-EDAE-46B9-8401-DCDC7BD5093E}" srcOrd="1" destOrd="0" presId="urn:microsoft.com/office/officeart/2005/8/layout/hierarchy6"/>
    <dgm:cxn modelId="{210F4841-1E23-4E0E-A531-51343231524F}" type="presParOf" srcId="{D53D095D-88CE-4575-9388-E0341F7792AE}" destId="{69F7708A-952E-4829-B8B1-986EA3B45445}" srcOrd="2" destOrd="0" presId="urn:microsoft.com/office/officeart/2005/8/layout/hierarchy6"/>
    <dgm:cxn modelId="{F766258C-E037-4D0E-BD03-F80704E93415}" type="presParOf" srcId="{D53D095D-88CE-4575-9388-E0341F7792AE}" destId="{7197F341-177A-4035-AFFD-CEC339EA43B4}" srcOrd="3" destOrd="0" presId="urn:microsoft.com/office/officeart/2005/8/layout/hierarchy6"/>
    <dgm:cxn modelId="{7B5D10D6-4DA4-45BA-AFBF-FAD2C0392993}" type="presParOf" srcId="{7197F341-177A-4035-AFFD-CEC339EA43B4}" destId="{7B099C2E-B288-4423-931F-BE76371C4801}" srcOrd="0" destOrd="0" presId="urn:microsoft.com/office/officeart/2005/8/layout/hierarchy6"/>
    <dgm:cxn modelId="{FE6D7190-A07E-474B-9475-819632BECA52}" type="presParOf" srcId="{7197F341-177A-4035-AFFD-CEC339EA43B4}" destId="{90D26FC5-A5DF-4829-A0A6-58F1832A6DEE}" srcOrd="1" destOrd="0" presId="urn:microsoft.com/office/officeart/2005/8/layout/hierarchy6"/>
    <dgm:cxn modelId="{084ECA73-4230-4A11-8E40-1F2F24AC772B}" type="presParOf" srcId="{90D26FC5-A5DF-4829-A0A6-58F1832A6DEE}" destId="{3BC16033-90A1-4E85-9F1F-14299727E7DC}" srcOrd="0" destOrd="0" presId="urn:microsoft.com/office/officeart/2005/8/layout/hierarchy6"/>
    <dgm:cxn modelId="{6D5DA872-E3F8-47FE-B721-BC457E7B47AC}" type="presParOf" srcId="{90D26FC5-A5DF-4829-A0A6-58F1832A6DEE}" destId="{F47D0E34-DE0A-4E3D-BFBD-036AF2764EF2}" srcOrd="1" destOrd="0" presId="urn:microsoft.com/office/officeart/2005/8/layout/hierarchy6"/>
    <dgm:cxn modelId="{773DCFAB-0995-4448-BD7A-4826484F66D7}" type="presParOf" srcId="{F47D0E34-DE0A-4E3D-BFBD-036AF2764EF2}" destId="{DE95EB8A-65C1-42CE-B118-75AF98B315F4}" srcOrd="0" destOrd="0" presId="urn:microsoft.com/office/officeart/2005/8/layout/hierarchy6"/>
    <dgm:cxn modelId="{562EA070-2FB4-4919-A3EF-00E8F04AF4CC}" type="presParOf" srcId="{F47D0E34-DE0A-4E3D-BFBD-036AF2764EF2}" destId="{09E2C8A4-3B57-4AD7-B5BE-72446409F8F7}" srcOrd="1" destOrd="0" presId="urn:microsoft.com/office/officeart/2005/8/layout/hierarchy6"/>
    <dgm:cxn modelId="{B17CF959-C20F-4CB0-8622-C30F6ACF207F}" type="presParOf" srcId="{90D26FC5-A5DF-4829-A0A6-58F1832A6DEE}" destId="{FA807537-CCE5-4B08-90BC-05F4A0B290F6}" srcOrd="2" destOrd="0" presId="urn:microsoft.com/office/officeart/2005/8/layout/hierarchy6"/>
    <dgm:cxn modelId="{68FEB7FB-32B2-4D64-89DF-C061E53F3D03}" type="presParOf" srcId="{90D26FC5-A5DF-4829-A0A6-58F1832A6DEE}" destId="{964BE1AC-989F-4434-83A5-43BD46CA5A7C}" srcOrd="3" destOrd="0" presId="urn:microsoft.com/office/officeart/2005/8/layout/hierarchy6"/>
    <dgm:cxn modelId="{90ABA7A0-5344-41A0-8C4B-7229E138163F}" type="presParOf" srcId="{964BE1AC-989F-4434-83A5-43BD46CA5A7C}" destId="{B302C6CC-CA9C-4438-AF3E-9C5218879444}" srcOrd="0" destOrd="0" presId="urn:microsoft.com/office/officeart/2005/8/layout/hierarchy6"/>
    <dgm:cxn modelId="{3C93936A-2A7A-4B98-9263-E5C433C9A28A}" type="presParOf" srcId="{964BE1AC-989F-4434-83A5-43BD46CA5A7C}" destId="{202B81D9-333E-4A71-83B4-B2ECCCBD22B8}" srcOrd="1" destOrd="0" presId="urn:microsoft.com/office/officeart/2005/8/layout/hierarchy6"/>
    <dgm:cxn modelId="{ECF37414-7743-4EED-A98E-945370F75ABA}" type="presParOf" srcId="{90D26FC5-A5DF-4829-A0A6-58F1832A6DEE}" destId="{24151930-81D0-49F3-A0BC-CE37E244490D}" srcOrd="4" destOrd="0" presId="urn:microsoft.com/office/officeart/2005/8/layout/hierarchy6"/>
    <dgm:cxn modelId="{DE59FE6C-FBB9-4A7D-BC0B-3ADA44315EFA}" type="presParOf" srcId="{90D26FC5-A5DF-4829-A0A6-58F1832A6DEE}" destId="{8189424F-DBE5-4A39-BFE2-9FFA1C491F80}" srcOrd="5" destOrd="0" presId="urn:microsoft.com/office/officeart/2005/8/layout/hierarchy6"/>
    <dgm:cxn modelId="{7598740B-DC88-466F-ABE1-1988C1B36C59}" type="presParOf" srcId="{8189424F-DBE5-4A39-BFE2-9FFA1C491F80}" destId="{A42D79F9-DBFD-456A-8D30-A2CEA8341E5F}" srcOrd="0" destOrd="0" presId="urn:microsoft.com/office/officeart/2005/8/layout/hierarchy6"/>
    <dgm:cxn modelId="{432E3524-913D-49A2-B033-A58C02D39C68}" type="presParOf" srcId="{8189424F-DBE5-4A39-BFE2-9FFA1C491F80}" destId="{F393F0D1-059C-447B-8555-B95CB2C54735}" srcOrd="1" destOrd="0" presId="urn:microsoft.com/office/officeart/2005/8/layout/hierarchy6"/>
    <dgm:cxn modelId="{74FB70B6-EA17-4D21-92E4-09B1981A8E3B}" type="presParOf" srcId="{05613390-C12C-4437-9F40-EFB3AF1E8AAF}" destId="{A09BFB28-02A7-46FF-90A2-F0055AD02340}" srcOrd="1" destOrd="0" presId="urn:microsoft.com/office/officeart/2005/8/layout/hierarchy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C0E9475D-52E2-4DC8-BCD5-30803A2167B4}" type="doc">
      <dgm:prSet loTypeId="urn:microsoft.com/office/officeart/2005/8/layout/hierarchy6" loCatId="hierarchy" qsTypeId="urn:microsoft.com/office/officeart/2005/8/quickstyle/simple2" qsCatId="simple" csTypeId="urn:microsoft.com/office/officeart/2005/8/colors/accent1_1" csCatId="accent1" phldr="1"/>
      <dgm:spPr/>
      <dgm:t>
        <a:bodyPr/>
        <a:lstStyle/>
        <a:p>
          <a:endParaRPr lang="en-US"/>
        </a:p>
      </dgm:t>
    </dgm:pt>
    <dgm:pt modelId="{EB407E72-B618-4FFA-BEDE-577C38173F00}">
      <dgm:prSet phldrT="[Text]" custT="1"/>
      <dgm:spPr/>
      <dgm:t>
        <a:bodyPr/>
        <a:lstStyle/>
        <a:p>
          <a:r>
            <a:rPr lang="en-US" sz="900" b="1" dirty="0" smtClean="0"/>
            <a:t>North  Region</a:t>
          </a:r>
        </a:p>
        <a:p>
          <a:r>
            <a:rPr lang="en-US" sz="900" b="1" dirty="0" smtClean="0"/>
            <a:t>75</a:t>
          </a:r>
        </a:p>
        <a:p>
          <a:endParaRPr lang="en-US" sz="900" b="1" dirty="0"/>
        </a:p>
      </dgm:t>
    </dgm:pt>
    <dgm:pt modelId="{E08D99DF-A6CB-4937-AF09-04CA07DF992A}" type="parTrans" cxnId="{E8D0B731-01F5-463A-BF7A-22B633F22540}">
      <dgm:prSet/>
      <dgm:spPr/>
      <dgm:t>
        <a:bodyPr/>
        <a:lstStyle/>
        <a:p>
          <a:endParaRPr lang="en-US"/>
        </a:p>
      </dgm:t>
    </dgm:pt>
    <dgm:pt modelId="{8ACB3F60-8D40-4236-8E7B-7453C4BCF2D8}" type="sibTrans" cxnId="{E8D0B731-01F5-463A-BF7A-22B633F22540}">
      <dgm:prSet/>
      <dgm:spPr/>
      <dgm:t>
        <a:bodyPr/>
        <a:lstStyle/>
        <a:p>
          <a:endParaRPr lang="en-US"/>
        </a:p>
      </dgm:t>
    </dgm:pt>
    <dgm:pt modelId="{46621026-C245-4B58-BFDF-7A5A72C9469E}">
      <dgm:prSet phldrT="[Text]" custT="1"/>
      <dgm:spPr/>
      <dgm:t>
        <a:bodyPr/>
        <a:lstStyle/>
        <a:p>
          <a:r>
            <a:rPr lang="en-US" sz="900" b="1" cap="small" baseline="0" dirty="0" smtClean="0"/>
            <a:t>Woodlands</a:t>
          </a:r>
        </a:p>
        <a:p>
          <a:r>
            <a:rPr lang="en-US" sz="900" b="1" cap="small" baseline="0" dirty="0" smtClean="0"/>
            <a:t>District</a:t>
          </a:r>
        </a:p>
        <a:p>
          <a:r>
            <a:rPr lang="en-US" sz="900" b="1" cap="small" baseline="0" dirty="0" smtClean="0"/>
            <a:t>29</a:t>
          </a:r>
        </a:p>
      </dgm:t>
    </dgm:pt>
    <dgm:pt modelId="{B0272EB1-ED8E-49A2-A4FA-C81CF636D3A9}" type="parTrans" cxnId="{74B44123-0A51-40CF-B392-3832AD9CEB6D}">
      <dgm:prSet/>
      <dgm:spPr/>
      <dgm:t>
        <a:bodyPr/>
        <a:lstStyle/>
        <a:p>
          <a:endParaRPr lang="en-US"/>
        </a:p>
      </dgm:t>
    </dgm:pt>
    <dgm:pt modelId="{9DDFC91D-1074-4827-AF0E-0DF37A0EA51B}" type="sibTrans" cxnId="{74B44123-0A51-40CF-B392-3832AD9CEB6D}">
      <dgm:prSet/>
      <dgm:spPr/>
      <dgm:t>
        <a:bodyPr/>
        <a:lstStyle/>
        <a:p>
          <a:endParaRPr lang="en-US"/>
        </a:p>
      </dgm:t>
    </dgm:pt>
    <dgm:pt modelId="{74FBFAA6-F8C2-4226-BA25-416727D41480}">
      <dgm:prSet phldrT="[Text]" custT="1"/>
      <dgm:spPr/>
      <dgm:t>
        <a:bodyPr/>
        <a:lstStyle/>
        <a:p>
          <a:r>
            <a:rPr lang="en-US" sz="900" b="1" dirty="0" smtClean="0"/>
            <a:t>Coastal</a:t>
          </a:r>
        </a:p>
        <a:p>
          <a:r>
            <a:rPr lang="en-US" sz="900" b="1" dirty="0" smtClean="0"/>
            <a:t>26</a:t>
          </a:r>
        </a:p>
      </dgm:t>
    </dgm:pt>
    <dgm:pt modelId="{731A6883-E433-4090-9555-8B709DA166FF}" type="parTrans" cxnId="{2D5BA7BF-3832-41C1-86B9-A792436D7466}">
      <dgm:prSet/>
      <dgm:spPr/>
      <dgm:t>
        <a:bodyPr/>
        <a:lstStyle/>
        <a:p>
          <a:endParaRPr lang="en-US"/>
        </a:p>
      </dgm:t>
    </dgm:pt>
    <dgm:pt modelId="{38B939B5-578B-4FE8-BC9A-F938484AC732}" type="sibTrans" cxnId="{2D5BA7BF-3832-41C1-86B9-A792436D7466}">
      <dgm:prSet/>
      <dgm:spPr/>
      <dgm:t>
        <a:bodyPr/>
        <a:lstStyle/>
        <a:p>
          <a:endParaRPr lang="en-US"/>
        </a:p>
      </dgm:t>
    </dgm:pt>
    <dgm:pt modelId="{2CF954EF-6F24-4DBA-996B-00CC50CA87F5}">
      <dgm:prSet custT="1"/>
      <dgm:spPr/>
      <dgm:t>
        <a:bodyPr/>
        <a:lstStyle/>
        <a:p>
          <a:endParaRPr lang="en-US" sz="600" dirty="0" smtClean="0"/>
        </a:p>
        <a:p>
          <a:r>
            <a:rPr lang="en-US" sz="600" dirty="0" smtClean="0"/>
            <a:t>4B</a:t>
          </a:r>
        </a:p>
        <a:p>
          <a:r>
            <a:rPr lang="en-US" sz="600" b="1" dirty="0" smtClean="0"/>
            <a:t>Bradley Palmer </a:t>
          </a:r>
          <a:r>
            <a:rPr lang="en-US" sz="600" dirty="0" smtClean="0"/>
            <a:t>(3)</a:t>
          </a:r>
        </a:p>
        <a:p>
          <a:r>
            <a:rPr lang="en-US" sz="600" dirty="0" smtClean="0"/>
            <a:t>Harold Parker SF (2)</a:t>
          </a:r>
        </a:p>
        <a:p>
          <a:r>
            <a:rPr lang="en-US" sz="600" dirty="0" smtClean="0"/>
            <a:t>Lawrence Heritage (4)</a:t>
          </a:r>
        </a:p>
        <a:p>
          <a:r>
            <a:rPr lang="en-US" sz="600" dirty="0" smtClean="0"/>
            <a:t>Boxford SF</a:t>
          </a:r>
        </a:p>
        <a:p>
          <a:r>
            <a:rPr lang="en-US" sz="600" dirty="0" smtClean="0"/>
            <a:t>Bay Circuit Trail</a:t>
          </a:r>
        </a:p>
        <a:p>
          <a:r>
            <a:rPr lang="en-US" sz="600" dirty="0" err="1" smtClean="0"/>
            <a:t>Willowdale</a:t>
          </a:r>
          <a:r>
            <a:rPr lang="en-US" sz="600" dirty="0" smtClean="0"/>
            <a:t> SF</a:t>
          </a:r>
        </a:p>
        <a:p>
          <a:r>
            <a:rPr lang="en-US" sz="600" dirty="0" smtClean="0"/>
            <a:t>Georgetown Rowley</a:t>
          </a:r>
        </a:p>
        <a:p>
          <a:r>
            <a:rPr lang="en-US" sz="600" dirty="0" smtClean="0"/>
            <a:t>Baldpate Pond</a:t>
          </a:r>
        </a:p>
        <a:p>
          <a:r>
            <a:rPr lang="en-US" sz="600" dirty="0" smtClean="0"/>
            <a:t>Cleveland Farm</a:t>
          </a:r>
        </a:p>
        <a:p>
          <a:r>
            <a:rPr lang="en-US" sz="600" dirty="0" smtClean="0"/>
            <a:t>Bradley Palmer Wading Pool</a:t>
          </a:r>
        </a:p>
        <a:p>
          <a:r>
            <a:rPr lang="en-US" sz="600" dirty="0" smtClean="0"/>
            <a:t>Lawrence Pool (</a:t>
          </a:r>
          <a:r>
            <a:rPr lang="en-US" sz="600" dirty="0" err="1" smtClean="0"/>
            <a:t>Geisler</a:t>
          </a:r>
          <a:r>
            <a:rPr lang="en-US" sz="600" dirty="0" smtClean="0"/>
            <a:t>)</a:t>
          </a:r>
        </a:p>
        <a:p>
          <a:r>
            <a:rPr lang="en-US" sz="600" dirty="0" smtClean="0"/>
            <a:t>Lawrence Pool (Higgins)</a:t>
          </a:r>
        </a:p>
        <a:p>
          <a:endParaRPr lang="en-US" sz="600" dirty="0" smtClean="0"/>
        </a:p>
        <a:p>
          <a:r>
            <a:rPr lang="en-US" sz="600" dirty="0" smtClean="0"/>
            <a:t>Total: 9 Staff </a:t>
          </a:r>
        </a:p>
        <a:p>
          <a:r>
            <a:rPr lang="en-US" sz="600" dirty="0" smtClean="0"/>
            <a:t>No G20</a:t>
          </a:r>
          <a:endParaRPr lang="en-US" sz="600" dirty="0"/>
        </a:p>
      </dgm:t>
    </dgm:pt>
    <dgm:pt modelId="{0728BE74-0561-44D8-97B2-FD35A4913ADF}" type="parTrans" cxnId="{290DBB8A-1413-4BD3-BA94-79F298E84094}">
      <dgm:prSet/>
      <dgm:spPr/>
      <dgm:t>
        <a:bodyPr/>
        <a:lstStyle/>
        <a:p>
          <a:endParaRPr lang="en-US"/>
        </a:p>
      </dgm:t>
    </dgm:pt>
    <dgm:pt modelId="{76F03A19-3BFB-412A-9775-AC32142268F8}" type="sibTrans" cxnId="{290DBB8A-1413-4BD3-BA94-79F298E84094}">
      <dgm:prSet/>
      <dgm:spPr/>
      <dgm:t>
        <a:bodyPr/>
        <a:lstStyle/>
        <a:p>
          <a:endParaRPr lang="en-US"/>
        </a:p>
      </dgm:t>
    </dgm:pt>
    <dgm:pt modelId="{169EB643-E683-4787-B569-847C7F638DE6}">
      <dgm:prSet/>
      <dgm:spPr/>
      <dgm:t>
        <a:bodyPr/>
        <a:lstStyle/>
        <a:p>
          <a:r>
            <a:rPr lang="en-US" dirty="0" smtClean="0"/>
            <a:t>4D</a:t>
          </a:r>
          <a:br>
            <a:rPr lang="en-US" dirty="0" smtClean="0"/>
          </a:br>
          <a:r>
            <a:rPr lang="en-US" b="1" dirty="0" smtClean="0"/>
            <a:t>Revere Beach Res. </a:t>
          </a:r>
          <a:r>
            <a:rPr lang="en-US" dirty="0" smtClean="0"/>
            <a:t>(10)</a:t>
          </a:r>
          <a:br>
            <a:rPr lang="en-US" dirty="0" smtClean="0"/>
          </a:br>
          <a:r>
            <a:rPr lang="en-US" dirty="0" smtClean="0"/>
            <a:t>Winthrop Shore Res. (Short Beach, Winthrop Beach)</a:t>
          </a:r>
          <a:br>
            <a:rPr lang="en-US" dirty="0" smtClean="0"/>
          </a:br>
          <a:r>
            <a:rPr lang="en-US" dirty="0" smtClean="0"/>
            <a:t>Constitution Beach</a:t>
          </a:r>
          <a:br>
            <a:rPr lang="en-US" dirty="0" smtClean="0"/>
          </a:br>
          <a:r>
            <a:rPr lang="en-US" dirty="0" smtClean="0"/>
            <a:t>Sullivan Little League</a:t>
          </a:r>
          <a:br>
            <a:rPr lang="en-US" dirty="0" smtClean="0"/>
          </a:br>
          <a:r>
            <a:rPr lang="en-US" dirty="0" smtClean="0"/>
            <a:t>Mary O’Malley Park</a:t>
          </a:r>
          <a:br>
            <a:rPr lang="en-US" dirty="0" smtClean="0"/>
          </a:br>
          <a:r>
            <a:rPr lang="en-US" dirty="0" err="1" smtClean="0"/>
            <a:t>Rumney</a:t>
          </a:r>
          <a:r>
            <a:rPr lang="en-US" dirty="0" smtClean="0"/>
            <a:t> Marsh</a:t>
          </a:r>
          <a:br>
            <a:rPr lang="en-US" dirty="0" smtClean="0"/>
          </a:br>
          <a:r>
            <a:rPr lang="en-US" dirty="0" smtClean="0"/>
            <a:t>Belle Island Marsh Res.</a:t>
          </a:r>
          <a:br>
            <a:rPr lang="en-US" dirty="0" smtClean="0"/>
          </a:br>
          <a:r>
            <a:rPr lang="en-US" dirty="0" smtClean="0"/>
            <a:t>Winthrop</a:t>
          </a:r>
          <a:br>
            <a:rPr lang="en-US" dirty="0" smtClean="0"/>
          </a:br>
          <a:r>
            <a:rPr lang="en-US" dirty="0" smtClean="0"/>
            <a:t>Commandant’s Way</a:t>
          </a:r>
          <a:br>
            <a:rPr lang="en-US" dirty="0" smtClean="0"/>
          </a:br>
          <a:r>
            <a:rPr lang="en-US" dirty="0" smtClean="0"/>
            <a:t>Elliot Circle</a:t>
          </a:r>
          <a:br>
            <a:rPr lang="en-US" dirty="0" smtClean="0"/>
          </a:br>
          <a:r>
            <a:rPr lang="en-US" dirty="0" smtClean="0"/>
            <a:t>Revere Beach Blvd</a:t>
          </a:r>
          <a:br>
            <a:rPr lang="en-US" dirty="0" smtClean="0"/>
          </a:br>
          <a:r>
            <a:rPr lang="en-US" dirty="0" smtClean="0"/>
            <a:t>Ocean Ave</a:t>
          </a:r>
          <a:br>
            <a:rPr lang="en-US" dirty="0" smtClean="0"/>
          </a:br>
          <a:r>
            <a:rPr lang="en-US" dirty="0" smtClean="0"/>
            <a:t>Winthrop Shore Drive</a:t>
          </a:r>
          <a:br>
            <a:rPr lang="en-US" dirty="0" smtClean="0"/>
          </a:br>
          <a:r>
            <a:rPr lang="en-US" dirty="0" smtClean="0"/>
            <a:t>Winthrop Parkway</a:t>
          </a:r>
          <a:br>
            <a:rPr lang="en-US" dirty="0" smtClean="0"/>
          </a:br>
          <a:r>
            <a:rPr lang="en-US" dirty="0" smtClean="0"/>
            <a:t>Revere Beach Parkway</a:t>
          </a:r>
          <a:br>
            <a:rPr lang="en-US" dirty="0" smtClean="0"/>
          </a:br>
          <a:r>
            <a:rPr lang="en-US" dirty="0" smtClean="0"/>
            <a:t>Chelsea Pool</a:t>
          </a:r>
          <a:br>
            <a:rPr lang="en-US" dirty="0" smtClean="0"/>
          </a:br>
          <a:r>
            <a:rPr lang="en-US" dirty="0" smtClean="0"/>
            <a:t>Everett Pool</a:t>
          </a:r>
          <a:br>
            <a:rPr lang="en-US" dirty="0" smtClean="0"/>
          </a:br>
          <a:r>
            <a:rPr lang="en-US" dirty="0" smtClean="0"/>
            <a:t>Everett Rink</a:t>
          </a:r>
          <a:br>
            <a:rPr lang="en-US" dirty="0" smtClean="0"/>
          </a:br>
          <a:r>
            <a:rPr lang="en-US" dirty="0" smtClean="0"/>
            <a:t>Cronin Rink</a:t>
          </a:r>
          <a:br>
            <a:rPr lang="en-US" dirty="0" smtClean="0"/>
          </a:br>
          <a:r>
            <a:rPr lang="en-US" dirty="0" err="1" smtClean="0"/>
            <a:t>Porazzo</a:t>
          </a:r>
          <a:r>
            <a:rPr lang="en-US" dirty="0" smtClean="0"/>
            <a:t> Rink</a:t>
          </a:r>
          <a:br>
            <a:rPr lang="en-US" dirty="0" smtClean="0"/>
          </a:br>
          <a:r>
            <a:rPr lang="en-US" dirty="0" smtClean="0"/>
            <a:t/>
          </a:r>
          <a:br>
            <a:rPr lang="en-US" dirty="0" smtClean="0"/>
          </a:br>
          <a:r>
            <a:rPr lang="en-US" dirty="0" smtClean="0"/>
            <a:t>Total: 10 Staff</a:t>
          </a:r>
          <a:br>
            <a:rPr lang="en-US" dirty="0" smtClean="0"/>
          </a:br>
          <a:r>
            <a:rPr lang="en-US" dirty="0" smtClean="0"/>
            <a:t>G20-Peter </a:t>
          </a:r>
          <a:r>
            <a:rPr lang="en-US" dirty="0" err="1" smtClean="0"/>
            <a:t>Luongo</a:t>
          </a:r>
          <a:r>
            <a:rPr lang="en-US" dirty="0" smtClean="0"/>
            <a:t/>
          </a:r>
          <a:br>
            <a:rPr lang="en-US" dirty="0" smtClean="0"/>
          </a:br>
          <a:endParaRPr lang="en-US" dirty="0"/>
        </a:p>
      </dgm:t>
    </dgm:pt>
    <dgm:pt modelId="{1F17CA68-DD56-41F3-A5D2-244C5455127E}" type="parTrans" cxnId="{5B46412A-D466-4325-A34F-A744FA792BE7}">
      <dgm:prSet/>
      <dgm:spPr/>
      <dgm:t>
        <a:bodyPr/>
        <a:lstStyle/>
        <a:p>
          <a:endParaRPr lang="en-US"/>
        </a:p>
      </dgm:t>
    </dgm:pt>
    <dgm:pt modelId="{6A0682FF-360D-4B4B-9B7D-C04BCAE79E5B}" type="sibTrans" cxnId="{5B46412A-D466-4325-A34F-A744FA792BE7}">
      <dgm:prSet/>
      <dgm:spPr/>
      <dgm:t>
        <a:bodyPr/>
        <a:lstStyle/>
        <a:p>
          <a:endParaRPr lang="en-US"/>
        </a:p>
      </dgm:t>
    </dgm:pt>
    <dgm:pt modelId="{461D06FA-0A1C-4303-B7D7-2B659B58A916}">
      <dgm:prSet/>
      <dgm:spPr/>
      <dgm:t>
        <a:bodyPr/>
        <a:lstStyle/>
        <a:p>
          <a:r>
            <a:rPr lang="en-US" dirty="0" smtClean="0"/>
            <a:t>4C</a:t>
          </a:r>
        </a:p>
        <a:p>
          <a:r>
            <a:rPr lang="en-US" dirty="0" smtClean="0"/>
            <a:t>Nahant (6)</a:t>
          </a:r>
        </a:p>
        <a:p>
          <a:r>
            <a:rPr lang="en-US" dirty="0" smtClean="0"/>
            <a:t>Nahant Beach Res.</a:t>
          </a:r>
        </a:p>
        <a:p>
          <a:r>
            <a:rPr lang="en-US" dirty="0" smtClean="0"/>
            <a:t>Lynn Beach</a:t>
          </a:r>
        </a:p>
        <a:p>
          <a:r>
            <a:rPr lang="en-US" dirty="0" smtClean="0"/>
            <a:t>Nahant Beach Blvd (Causeway)</a:t>
          </a:r>
        </a:p>
        <a:p>
          <a:r>
            <a:rPr lang="en-US" dirty="0" smtClean="0"/>
            <a:t>Nahant Circle</a:t>
          </a:r>
        </a:p>
        <a:p>
          <a:r>
            <a:rPr lang="en-US" dirty="0" smtClean="0"/>
            <a:t>Lynn Shore Drive</a:t>
          </a:r>
        </a:p>
        <a:p>
          <a:r>
            <a:rPr lang="en-US" dirty="0" smtClean="0"/>
            <a:t>Red Rock Park</a:t>
          </a:r>
        </a:p>
        <a:p>
          <a:r>
            <a:rPr lang="en-US" dirty="0" smtClean="0"/>
            <a:t>King’s Beach</a:t>
          </a:r>
        </a:p>
        <a:p>
          <a:r>
            <a:rPr lang="en-US" dirty="0" smtClean="0"/>
            <a:t>Carol Parkway</a:t>
          </a:r>
        </a:p>
        <a:p>
          <a:r>
            <a:rPr lang="en-US" dirty="0" smtClean="0"/>
            <a:t>Nahant Labor Yard</a:t>
          </a:r>
        </a:p>
        <a:p>
          <a:r>
            <a:rPr lang="en-US" dirty="0" smtClean="0"/>
            <a:t>Meehan and O’Connor Field</a:t>
          </a:r>
        </a:p>
        <a:p>
          <a:r>
            <a:rPr lang="en-US" dirty="0" smtClean="0"/>
            <a:t>Lynnway</a:t>
          </a:r>
        </a:p>
        <a:p>
          <a:r>
            <a:rPr lang="en-US" dirty="0" smtClean="0"/>
            <a:t>Lynn Heritage Street Park </a:t>
          </a:r>
        </a:p>
        <a:p>
          <a:r>
            <a:rPr lang="en-US" dirty="0" smtClean="0"/>
            <a:t>(ped bridge)</a:t>
          </a:r>
        </a:p>
        <a:p>
          <a:r>
            <a:rPr lang="en-US" dirty="0" smtClean="0"/>
            <a:t>Lynn Heritage VC</a:t>
          </a:r>
        </a:p>
        <a:p>
          <a:r>
            <a:rPr lang="en-US" dirty="0" smtClean="0"/>
            <a:t>Nahant Beach Tot Lot</a:t>
          </a:r>
        </a:p>
        <a:p>
          <a:endParaRPr lang="en-US" dirty="0" smtClean="0"/>
        </a:p>
        <a:p>
          <a:r>
            <a:rPr lang="en-US" dirty="0" smtClean="0"/>
            <a:t>Total : 6 Staff</a:t>
          </a:r>
        </a:p>
        <a:p>
          <a:r>
            <a:rPr lang="en-US" dirty="0" smtClean="0"/>
            <a:t>G20 –Steve Cyr</a:t>
          </a:r>
        </a:p>
        <a:p>
          <a:r>
            <a:rPr lang="en-US" dirty="0" smtClean="0"/>
            <a:t>We;’’</a:t>
          </a:r>
          <a:endParaRPr lang="en-US" dirty="0"/>
        </a:p>
      </dgm:t>
    </dgm:pt>
    <dgm:pt modelId="{412E592F-1BEE-4AC3-988F-86092C027A6C}" type="parTrans" cxnId="{299B950F-8279-4CE5-949F-E69907EEA447}">
      <dgm:prSet/>
      <dgm:spPr/>
      <dgm:t>
        <a:bodyPr/>
        <a:lstStyle/>
        <a:p>
          <a:endParaRPr lang="en-US"/>
        </a:p>
      </dgm:t>
    </dgm:pt>
    <dgm:pt modelId="{DAF30F33-03FD-462C-9E9E-67161E5B6FE2}" type="sibTrans" cxnId="{299B950F-8279-4CE5-949F-E69907EEA447}">
      <dgm:prSet/>
      <dgm:spPr/>
      <dgm:t>
        <a:bodyPr/>
        <a:lstStyle/>
        <a:p>
          <a:endParaRPr lang="en-US"/>
        </a:p>
      </dgm:t>
    </dgm:pt>
    <dgm:pt modelId="{F29ADB57-5B47-4F01-9454-F319354E49CD}">
      <dgm:prSet/>
      <dgm:spPr/>
      <dgm:t>
        <a:bodyPr/>
        <a:lstStyle/>
        <a:p>
          <a:r>
            <a:rPr lang="en-US" b="1" dirty="0" smtClean="0"/>
            <a:t>4A</a:t>
          </a:r>
        </a:p>
        <a:p>
          <a:r>
            <a:rPr lang="en-US" b="1" dirty="0" err="1" smtClean="0"/>
            <a:t>Maudslay</a:t>
          </a:r>
          <a:r>
            <a:rPr lang="en-US" b="1" dirty="0" smtClean="0"/>
            <a:t> </a:t>
          </a:r>
          <a:r>
            <a:rPr lang="en-US" dirty="0" smtClean="0"/>
            <a:t>(2)</a:t>
          </a:r>
        </a:p>
        <a:p>
          <a:r>
            <a:rPr lang="en-US" dirty="0" smtClean="0"/>
            <a:t>Salisbury (6)</a:t>
          </a:r>
        </a:p>
        <a:p>
          <a:r>
            <a:rPr lang="en-US" dirty="0" smtClean="0"/>
            <a:t>Plum Island</a:t>
          </a:r>
        </a:p>
        <a:p>
          <a:r>
            <a:rPr lang="en-US" dirty="0" smtClean="0"/>
            <a:t>Plum Island SR</a:t>
          </a:r>
        </a:p>
        <a:p>
          <a:r>
            <a:rPr lang="en-US" dirty="0" smtClean="0"/>
            <a:t>Sandy Point</a:t>
          </a:r>
        </a:p>
        <a:p>
          <a:r>
            <a:rPr lang="en-US" dirty="0" smtClean="0"/>
            <a:t>Halibut Point (2)</a:t>
          </a:r>
        </a:p>
        <a:p>
          <a:endParaRPr lang="en-US" dirty="0" smtClean="0"/>
        </a:p>
        <a:p>
          <a:r>
            <a:rPr lang="en-US" dirty="0" smtClean="0"/>
            <a:t>Total: 10 Staff</a:t>
          </a:r>
        </a:p>
        <a:p>
          <a:r>
            <a:rPr lang="en-US" dirty="0" smtClean="0"/>
            <a:t> G20-Mike </a:t>
          </a:r>
          <a:r>
            <a:rPr lang="en-US" dirty="0" err="1" smtClean="0"/>
            <a:t>Magnifico</a:t>
          </a:r>
          <a:endParaRPr lang="en-US" dirty="0" smtClean="0"/>
        </a:p>
        <a:p>
          <a:endParaRPr lang="en-US" dirty="0" smtClean="0"/>
        </a:p>
      </dgm:t>
    </dgm:pt>
    <dgm:pt modelId="{6C325305-6801-4B00-96AC-68946BF60D0C}" type="parTrans" cxnId="{34C905BD-A29A-4C68-AB75-6466334F86D4}">
      <dgm:prSet/>
      <dgm:spPr/>
      <dgm:t>
        <a:bodyPr/>
        <a:lstStyle/>
        <a:p>
          <a:endParaRPr lang="en-US"/>
        </a:p>
      </dgm:t>
    </dgm:pt>
    <dgm:pt modelId="{B54BEECD-CA05-428F-B19B-DAFA761139D1}" type="sibTrans" cxnId="{34C905BD-A29A-4C68-AB75-6466334F86D4}">
      <dgm:prSet/>
      <dgm:spPr/>
      <dgm:t>
        <a:bodyPr/>
        <a:lstStyle/>
        <a:p>
          <a:endParaRPr lang="en-US"/>
        </a:p>
      </dgm:t>
    </dgm:pt>
    <dgm:pt modelId="{837339C6-5AEB-4615-BBAD-D73D1DC8DF2F}">
      <dgm:prSet/>
      <dgm:spPr/>
      <dgm:t>
        <a:bodyPr/>
        <a:lstStyle/>
        <a:p>
          <a:r>
            <a:rPr lang="en-US" dirty="0" smtClean="0"/>
            <a:t>5B</a:t>
          </a:r>
        </a:p>
        <a:p>
          <a:r>
            <a:rPr lang="en-US" b="1" dirty="0" smtClean="0"/>
            <a:t>Middlesex Fells </a:t>
          </a:r>
          <a:r>
            <a:rPr lang="en-US" dirty="0" smtClean="0"/>
            <a:t>(20)</a:t>
          </a:r>
        </a:p>
        <a:p>
          <a:r>
            <a:rPr lang="en-US" dirty="0" smtClean="0"/>
            <a:t>Breakheart Res &amp; Waterfront</a:t>
          </a:r>
        </a:p>
        <a:p>
          <a:r>
            <a:rPr lang="en-US" dirty="0" smtClean="0"/>
            <a:t>Camp </a:t>
          </a:r>
          <a:r>
            <a:rPr lang="en-US" dirty="0" err="1" smtClean="0"/>
            <a:t>Nihan</a:t>
          </a:r>
          <a:endParaRPr lang="en-US" dirty="0" smtClean="0"/>
        </a:p>
        <a:p>
          <a:r>
            <a:rPr lang="en-US" dirty="0" smtClean="0"/>
            <a:t>Lynn Woods</a:t>
          </a:r>
        </a:p>
        <a:p>
          <a:r>
            <a:rPr lang="en-US" dirty="0" smtClean="0"/>
            <a:t>Saugus River Res.</a:t>
          </a:r>
        </a:p>
        <a:p>
          <a:r>
            <a:rPr lang="en-US" dirty="0" smtClean="0"/>
            <a:t>Stoneham Labor Yard</a:t>
          </a:r>
        </a:p>
        <a:p>
          <a:r>
            <a:rPr lang="en-US" dirty="0" smtClean="0"/>
            <a:t>Melrose Pool</a:t>
          </a:r>
        </a:p>
        <a:p>
          <a:r>
            <a:rPr lang="en-US" dirty="0" smtClean="0"/>
            <a:t>Medford Pool</a:t>
          </a:r>
        </a:p>
        <a:p>
          <a:r>
            <a:rPr lang="en-US" dirty="0" smtClean="0"/>
            <a:t>Medford Rink</a:t>
          </a:r>
        </a:p>
        <a:p>
          <a:r>
            <a:rPr lang="en-US" dirty="0" smtClean="0"/>
            <a:t>Stoneham Pool</a:t>
          </a:r>
        </a:p>
        <a:p>
          <a:r>
            <a:rPr lang="en-US" dirty="0" smtClean="0"/>
            <a:t>Spot Pond</a:t>
          </a:r>
        </a:p>
        <a:p>
          <a:endParaRPr lang="en-US" dirty="0" smtClean="0"/>
        </a:p>
        <a:p>
          <a:r>
            <a:rPr lang="en-US" dirty="0" smtClean="0"/>
            <a:t>Total: 20 Staff</a:t>
          </a:r>
        </a:p>
        <a:p>
          <a:r>
            <a:rPr lang="en-US" dirty="0" smtClean="0"/>
            <a:t>G20-Anthony </a:t>
          </a:r>
          <a:r>
            <a:rPr lang="en-US" dirty="0" err="1" smtClean="0"/>
            <a:t>Guthro</a:t>
          </a:r>
          <a:endParaRPr lang="en-US" dirty="0" smtClean="0"/>
        </a:p>
      </dgm:t>
    </dgm:pt>
    <dgm:pt modelId="{E563055A-A265-4B58-AC8C-DFA4251C40AD}" type="parTrans" cxnId="{AE34EC4D-EECA-4882-B520-B26328CC2825}">
      <dgm:prSet/>
      <dgm:spPr/>
      <dgm:t>
        <a:bodyPr/>
        <a:lstStyle/>
        <a:p>
          <a:endParaRPr lang="en-US"/>
        </a:p>
      </dgm:t>
    </dgm:pt>
    <dgm:pt modelId="{63980F03-B996-4C34-8A39-C4B0E2AB65A3}" type="sibTrans" cxnId="{AE34EC4D-EECA-4882-B520-B26328CC2825}">
      <dgm:prSet/>
      <dgm:spPr/>
      <dgm:t>
        <a:bodyPr/>
        <a:lstStyle/>
        <a:p>
          <a:endParaRPr lang="en-US"/>
        </a:p>
      </dgm:t>
    </dgm:pt>
    <dgm:pt modelId="{A96BCD11-DDC7-4D0D-8E2A-63ADD3050771}">
      <dgm:prSet custT="1"/>
      <dgm:spPr/>
      <dgm:t>
        <a:bodyPr/>
        <a:lstStyle/>
        <a:p>
          <a:r>
            <a:rPr lang="en-US" sz="1000" dirty="0" smtClean="0">
              <a:latin typeface="Arial" pitchFamily="34" charset="0"/>
              <a:cs typeface="Arial" pitchFamily="34" charset="0"/>
            </a:rPr>
            <a:t>Metro West</a:t>
          </a:r>
        </a:p>
        <a:p>
          <a:r>
            <a:rPr lang="en-US" sz="1000" dirty="0" smtClean="0">
              <a:latin typeface="Arial" pitchFamily="34" charset="0"/>
              <a:cs typeface="Arial" pitchFamily="34" charset="0"/>
            </a:rPr>
            <a:t>District</a:t>
          </a:r>
        </a:p>
        <a:p>
          <a:r>
            <a:rPr lang="en-US" sz="1000" dirty="0" smtClean="0">
              <a:latin typeface="Arial" pitchFamily="34" charset="0"/>
              <a:cs typeface="Arial" pitchFamily="34" charset="0"/>
            </a:rPr>
            <a:t>20</a:t>
          </a:r>
          <a:endParaRPr lang="en-US" sz="1000" dirty="0">
            <a:latin typeface="Arial" pitchFamily="34" charset="0"/>
            <a:cs typeface="Arial" pitchFamily="34" charset="0"/>
          </a:endParaRPr>
        </a:p>
      </dgm:t>
    </dgm:pt>
    <dgm:pt modelId="{5B97EE31-6F7C-4220-8B6D-C4E20EC2C5C9}" type="parTrans" cxnId="{D81DCB8E-2028-44BB-BF45-FD761ABDCC6B}">
      <dgm:prSet/>
      <dgm:spPr/>
      <dgm:t>
        <a:bodyPr/>
        <a:lstStyle/>
        <a:p>
          <a:endParaRPr lang="en-US"/>
        </a:p>
      </dgm:t>
    </dgm:pt>
    <dgm:pt modelId="{D35FB4F7-56D6-4CAC-8158-F3E069144BAD}" type="sibTrans" cxnId="{D81DCB8E-2028-44BB-BF45-FD761ABDCC6B}">
      <dgm:prSet/>
      <dgm:spPr/>
      <dgm:t>
        <a:bodyPr/>
        <a:lstStyle/>
        <a:p>
          <a:endParaRPr lang="en-US"/>
        </a:p>
      </dgm:t>
    </dgm:pt>
    <dgm:pt modelId="{78F937D5-9704-4D18-BF92-65899846E956}">
      <dgm:prSet/>
      <dgm:spPr/>
      <dgm:t>
        <a:bodyPr/>
        <a:lstStyle/>
        <a:p>
          <a:r>
            <a:rPr lang="en-US" dirty="0" smtClean="0"/>
            <a:t>6C</a:t>
          </a:r>
          <a:br>
            <a:rPr lang="en-US" dirty="0" smtClean="0"/>
          </a:br>
          <a:r>
            <a:rPr lang="en-US" b="1" dirty="0" smtClean="0"/>
            <a:t>Hopkinton</a:t>
          </a:r>
          <a:r>
            <a:rPr lang="en-US" dirty="0" smtClean="0"/>
            <a:t> (3)</a:t>
          </a:r>
          <a:br>
            <a:rPr lang="en-US" dirty="0" smtClean="0"/>
          </a:br>
          <a:r>
            <a:rPr lang="en-US" dirty="0" smtClean="0"/>
            <a:t>Cochituate (3)</a:t>
          </a:r>
          <a:br>
            <a:rPr lang="en-US" dirty="0" smtClean="0"/>
          </a:br>
          <a:r>
            <a:rPr lang="en-US" dirty="0" smtClean="0"/>
            <a:t>Ashland</a:t>
          </a:r>
          <a:br>
            <a:rPr lang="en-US" dirty="0" smtClean="0"/>
          </a:br>
          <a:r>
            <a:rPr lang="en-US" dirty="0" smtClean="0"/>
            <a:t>Whitehall</a:t>
          </a:r>
          <a:br>
            <a:rPr lang="en-US" dirty="0" smtClean="0"/>
          </a:br>
          <a:r>
            <a:rPr lang="en-US" dirty="0" smtClean="0"/>
            <a:t>Upton</a:t>
          </a:r>
          <a:br>
            <a:rPr lang="en-US" dirty="0" smtClean="0"/>
          </a:br>
          <a:r>
            <a:rPr lang="en-US" dirty="0" smtClean="0"/>
            <a:t>Callahan</a:t>
          </a:r>
          <a:br>
            <a:rPr lang="en-US" dirty="0" smtClean="0"/>
          </a:br>
          <a:r>
            <a:rPr lang="en-US" dirty="0" smtClean="0"/>
            <a:t>Marlboro-Sudbury SF</a:t>
          </a:r>
          <a:br>
            <a:rPr lang="en-US" dirty="0" smtClean="0"/>
          </a:br>
          <a:r>
            <a:rPr lang="en-US" dirty="0" smtClean="0"/>
            <a:t>Elm Bank</a:t>
          </a:r>
          <a:br>
            <a:rPr lang="en-US" dirty="0" smtClean="0"/>
          </a:br>
          <a:r>
            <a:rPr lang="en-US" dirty="0" smtClean="0"/>
            <a:t>Quinboquin Road</a:t>
          </a:r>
          <a:br>
            <a:rPr lang="en-US" dirty="0" smtClean="0"/>
          </a:br>
          <a:r>
            <a:rPr lang="en-US" dirty="0" smtClean="0"/>
            <a:t>Park Road</a:t>
          </a:r>
          <a:br>
            <a:rPr lang="en-US" dirty="0" smtClean="0"/>
          </a:br>
          <a:r>
            <a:rPr lang="en-US" dirty="0" err="1" smtClean="0"/>
            <a:t>Rec</a:t>
          </a:r>
          <a:r>
            <a:rPr lang="en-US" dirty="0" smtClean="0"/>
            <a:t> Road</a:t>
          </a:r>
          <a:br>
            <a:rPr lang="en-US" dirty="0" smtClean="0"/>
          </a:br>
          <a:r>
            <a:rPr lang="en-US" dirty="0" smtClean="0"/>
            <a:t>Leo J. Martin/Weston Ski Track  (7)</a:t>
          </a:r>
          <a:br>
            <a:rPr lang="en-US" dirty="0" smtClean="0"/>
          </a:br>
          <a:r>
            <a:rPr lang="en-US" dirty="0" smtClean="0"/>
            <a:t>Upper Charles River (in Needham to Wellesley Westgate Park)</a:t>
          </a:r>
          <a:br>
            <a:rPr lang="en-US" dirty="0" smtClean="0"/>
          </a:br>
          <a:r>
            <a:rPr lang="en-US" dirty="0" smtClean="0"/>
            <a:t/>
          </a:r>
          <a:br>
            <a:rPr lang="en-US" dirty="0" smtClean="0"/>
          </a:br>
          <a:r>
            <a:rPr lang="en-US" dirty="0" smtClean="0"/>
            <a:t>Total : 13 Staff</a:t>
          </a:r>
          <a:br>
            <a:rPr lang="en-US" dirty="0" smtClean="0"/>
          </a:br>
          <a:r>
            <a:rPr lang="en-US" dirty="0" smtClean="0"/>
            <a:t>G20 –Jeff </a:t>
          </a:r>
          <a:r>
            <a:rPr lang="en-US" dirty="0" err="1" smtClean="0"/>
            <a:t>Cate</a:t>
          </a:r>
          <a:r>
            <a:rPr lang="en-US" dirty="0" smtClean="0"/>
            <a:t/>
          </a:r>
          <a:br>
            <a:rPr lang="en-US" dirty="0" smtClean="0"/>
          </a:br>
          <a:r>
            <a:rPr lang="en-US" dirty="0" smtClean="0"/>
            <a:t/>
          </a:r>
          <a:br>
            <a:rPr lang="en-US" dirty="0" smtClean="0"/>
          </a:br>
          <a:endParaRPr lang="en-US" dirty="0"/>
        </a:p>
      </dgm:t>
    </dgm:pt>
    <dgm:pt modelId="{7A9C2DCE-A194-4908-B016-136A72F79C0D}" type="parTrans" cxnId="{178D71E1-5874-489F-8A69-B113E72AA1B9}">
      <dgm:prSet/>
      <dgm:spPr/>
      <dgm:t>
        <a:bodyPr/>
        <a:lstStyle/>
        <a:p>
          <a:endParaRPr lang="en-US"/>
        </a:p>
      </dgm:t>
    </dgm:pt>
    <dgm:pt modelId="{C94CDD92-1A4D-4528-853E-1BC0EE7B3946}" type="sibTrans" cxnId="{178D71E1-5874-489F-8A69-B113E72AA1B9}">
      <dgm:prSet/>
      <dgm:spPr/>
      <dgm:t>
        <a:bodyPr/>
        <a:lstStyle/>
        <a:p>
          <a:endParaRPr lang="en-US"/>
        </a:p>
      </dgm:t>
    </dgm:pt>
    <dgm:pt modelId="{0885E6BB-8D5C-4747-9D37-BEC8232F2573}">
      <dgm:prSet/>
      <dgm:spPr/>
      <dgm:t>
        <a:bodyPr/>
        <a:lstStyle/>
        <a:p>
          <a:r>
            <a:rPr lang="en-US" dirty="0" smtClean="0">
              <a:solidFill>
                <a:schemeClr val="tx1"/>
              </a:solidFill>
            </a:rPr>
            <a:t>5A</a:t>
          </a:r>
        </a:p>
        <a:p>
          <a:r>
            <a:rPr lang="en-US" b="1" dirty="0" smtClean="0">
              <a:solidFill>
                <a:schemeClr val="tx1"/>
              </a:solidFill>
            </a:rPr>
            <a:t>Walden</a:t>
          </a:r>
          <a:r>
            <a:rPr lang="en-US" dirty="0" smtClean="0">
              <a:solidFill>
                <a:schemeClr val="tx1"/>
              </a:solidFill>
            </a:rPr>
            <a:t> (4)</a:t>
          </a:r>
        </a:p>
        <a:p>
          <a:r>
            <a:rPr lang="en-US" dirty="0" smtClean="0">
              <a:solidFill>
                <a:schemeClr val="tx1"/>
              </a:solidFill>
            </a:rPr>
            <a:t>Beaver Brook</a:t>
          </a:r>
        </a:p>
        <a:p>
          <a:r>
            <a:rPr lang="en-US" dirty="0" smtClean="0">
              <a:solidFill>
                <a:schemeClr val="tx1"/>
              </a:solidFill>
            </a:rPr>
            <a:t>Lowell Dracut Tyngsboro</a:t>
          </a:r>
        </a:p>
        <a:p>
          <a:r>
            <a:rPr lang="en-US" dirty="0" smtClean="0">
              <a:solidFill>
                <a:schemeClr val="tx1"/>
              </a:solidFill>
            </a:rPr>
            <a:t>Lowell Heritage (1)</a:t>
          </a:r>
        </a:p>
        <a:p>
          <a:r>
            <a:rPr lang="en-US" dirty="0" smtClean="0">
              <a:solidFill>
                <a:schemeClr val="tx1"/>
              </a:solidFill>
            </a:rPr>
            <a:t>Great Brook Farm SP (2)</a:t>
          </a:r>
        </a:p>
        <a:p>
          <a:r>
            <a:rPr lang="en-US" dirty="0" smtClean="0">
              <a:solidFill>
                <a:schemeClr val="tx1"/>
              </a:solidFill>
            </a:rPr>
            <a:t>Carlisle SF</a:t>
          </a:r>
        </a:p>
        <a:p>
          <a:r>
            <a:rPr lang="en-US" dirty="0" smtClean="0">
              <a:solidFill>
                <a:schemeClr val="tx1"/>
              </a:solidFill>
            </a:rPr>
            <a:t>Billerica SF</a:t>
          </a:r>
        </a:p>
        <a:p>
          <a:r>
            <a:rPr lang="en-US" dirty="0" smtClean="0">
              <a:solidFill>
                <a:schemeClr val="tx1"/>
              </a:solidFill>
            </a:rPr>
            <a:t>Warren Manning SF</a:t>
          </a:r>
        </a:p>
        <a:p>
          <a:r>
            <a:rPr lang="en-US" dirty="0" smtClean="0">
              <a:solidFill>
                <a:schemeClr val="tx1"/>
              </a:solidFill>
            </a:rPr>
            <a:t>Lord Pool</a:t>
          </a:r>
        </a:p>
        <a:p>
          <a:r>
            <a:rPr lang="en-US" dirty="0" smtClean="0">
              <a:solidFill>
                <a:schemeClr val="tx1"/>
              </a:solidFill>
            </a:rPr>
            <a:t>Lowell Pool</a:t>
          </a:r>
        </a:p>
        <a:p>
          <a:endParaRPr lang="en-US" dirty="0" smtClean="0">
            <a:solidFill>
              <a:schemeClr val="tx1"/>
            </a:solidFill>
          </a:endParaRPr>
        </a:p>
        <a:p>
          <a:r>
            <a:rPr lang="en-US" dirty="0" smtClean="0">
              <a:solidFill>
                <a:schemeClr val="tx1"/>
              </a:solidFill>
            </a:rPr>
            <a:t>Total:  7 Staff</a:t>
          </a:r>
        </a:p>
        <a:p>
          <a:r>
            <a:rPr lang="en-US" dirty="0" smtClean="0">
              <a:solidFill>
                <a:schemeClr val="tx1"/>
              </a:solidFill>
            </a:rPr>
            <a:t>G20- John </a:t>
          </a:r>
          <a:r>
            <a:rPr lang="en-US" dirty="0" err="1" smtClean="0">
              <a:solidFill>
                <a:schemeClr val="tx1"/>
              </a:solidFill>
            </a:rPr>
            <a:t>Farro</a:t>
          </a:r>
          <a:endParaRPr lang="en-US" dirty="0" smtClean="0">
            <a:solidFill>
              <a:schemeClr val="tx1"/>
            </a:solidFill>
          </a:endParaRPr>
        </a:p>
        <a:p>
          <a:r>
            <a:rPr lang="en-US" dirty="0" smtClean="0">
              <a:solidFill>
                <a:srgbClr val="FF0000"/>
              </a:solidFill>
            </a:rPr>
            <a:t> </a:t>
          </a:r>
          <a:endParaRPr lang="en-US" dirty="0">
            <a:solidFill>
              <a:srgbClr val="FF0000"/>
            </a:solidFill>
          </a:endParaRPr>
        </a:p>
      </dgm:t>
    </dgm:pt>
    <dgm:pt modelId="{7D974076-A190-4394-B397-54115017A708}" type="parTrans" cxnId="{686E1BF3-4564-4B8E-94B5-C06ED214DF7E}">
      <dgm:prSet/>
      <dgm:spPr/>
      <dgm:t>
        <a:bodyPr/>
        <a:lstStyle/>
        <a:p>
          <a:endParaRPr lang="en-US"/>
        </a:p>
      </dgm:t>
    </dgm:pt>
    <dgm:pt modelId="{E85E5B05-A7E6-4110-9AEE-9C60592A2D21}" type="sibTrans" cxnId="{686E1BF3-4564-4B8E-94B5-C06ED214DF7E}">
      <dgm:prSet/>
      <dgm:spPr/>
      <dgm:t>
        <a:bodyPr/>
        <a:lstStyle/>
        <a:p>
          <a:endParaRPr lang="en-US"/>
        </a:p>
      </dgm:t>
    </dgm:pt>
    <dgm:pt modelId="{05613390-C12C-4437-9F40-EFB3AF1E8AAF}" type="pres">
      <dgm:prSet presAssocID="{C0E9475D-52E2-4DC8-BCD5-30803A2167B4}" presName="mainComposite" presStyleCnt="0">
        <dgm:presLayoutVars>
          <dgm:chPref val="1"/>
          <dgm:dir/>
          <dgm:animOne val="branch"/>
          <dgm:animLvl val="lvl"/>
          <dgm:resizeHandles val="exact"/>
        </dgm:presLayoutVars>
      </dgm:prSet>
      <dgm:spPr/>
      <dgm:t>
        <a:bodyPr/>
        <a:lstStyle/>
        <a:p>
          <a:endParaRPr lang="en-US"/>
        </a:p>
      </dgm:t>
    </dgm:pt>
    <dgm:pt modelId="{BE84A0F9-70EB-4DE3-989E-C4E3F678D1AD}" type="pres">
      <dgm:prSet presAssocID="{C0E9475D-52E2-4DC8-BCD5-30803A2167B4}" presName="hierFlow" presStyleCnt="0"/>
      <dgm:spPr/>
      <dgm:t>
        <a:bodyPr/>
        <a:lstStyle/>
        <a:p>
          <a:endParaRPr lang="en-US"/>
        </a:p>
      </dgm:t>
    </dgm:pt>
    <dgm:pt modelId="{D3938A39-5EDA-4930-9AF9-278C27A517F9}" type="pres">
      <dgm:prSet presAssocID="{C0E9475D-52E2-4DC8-BCD5-30803A2167B4}" presName="hierChild1" presStyleCnt="0">
        <dgm:presLayoutVars>
          <dgm:chPref val="1"/>
          <dgm:animOne val="branch"/>
          <dgm:animLvl val="lvl"/>
        </dgm:presLayoutVars>
      </dgm:prSet>
      <dgm:spPr/>
      <dgm:t>
        <a:bodyPr/>
        <a:lstStyle/>
        <a:p>
          <a:endParaRPr lang="en-US"/>
        </a:p>
      </dgm:t>
    </dgm:pt>
    <dgm:pt modelId="{81F0EA6C-A3DC-4DDE-8CD1-EFBD2F0DB75B}" type="pres">
      <dgm:prSet presAssocID="{EB407E72-B618-4FFA-BEDE-577C38173F00}" presName="Name14" presStyleCnt="0"/>
      <dgm:spPr/>
      <dgm:t>
        <a:bodyPr/>
        <a:lstStyle/>
        <a:p>
          <a:endParaRPr lang="en-US"/>
        </a:p>
      </dgm:t>
    </dgm:pt>
    <dgm:pt modelId="{601E3783-7A47-4212-B222-9D37D931204F}" type="pres">
      <dgm:prSet presAssocID="{EB407E72-B618-4FFA-BEDE-577C38173F00}" presName="level1Shape" presStyleLbl="node0" presStyleIdx="0" presStyleCnt="1">
        <dgm:presLayoutVars>
          <dgm:chPref val="3"/>
        </dgm:presLayoutVars>
      </dgm:prSet>
      <dgm:spPr/>
      <dgm:t>
        <a:bodyPr/>
        <a:lstStyle/>
        <a:p>
          <a:endParaRPr lang="en-US"/>
        </a:p>
      </dgm:t>
    </dgm:pt>
    <dgm:pt modelId="{D53D095D-88CE-4575-9388-E0341F7792AE}" type="pres">
      <dgm:prSet presAssocID="{EB407E72-B618-4FFA-BEDE-577C38173F00}" presName="hierChild2" presStyleCnt="0"/>
      <dgm:spPr/>
      <dgm:t>
        <a:bodyPr/>
        <a:lstStyle/>
        <a:p>
          <a:endParaRPr lang="en-US"/>
        </a:p>
      </dgm:t>
    </dgm:pt>
    <dgm:pt modelId="{6C4D7312-4098-4EC1-AE47-4866BD95DACD}" type="pres">
      <dgm:prSet presAssocID="{B0272EB1-ED8E-49A2-A4FA-C81CF636D3A9}" presName="Name19" presStyleLbl="parChTrans1D2" presStyleIdx="0" presStyleCnt="3"/>
      <dgm:spPr/>
      <dgm:t>
        <a:bodyPr/>
        <a:lstStyle/>
        <a:p>
          <a:endParaRPr lang="en-US"/>
        </a:p>
      </dgm:t>
    </dgm:pt>
    <dgm:pt modelId="{EB78E950-BEED-4693-AF80-035D233DC6CD}" type="pres">
      <dgm:prSet presAssocID="{46621026-C245-4B58-BFDF-7A5A72C9469E}" presName="Name21" presStyleCnt="0"/>
      <dgm:spPr/>
      <dgm:t>
        <a:bodyPr/>
        <a:lstStyle/>
        <a:p>
          <a:endParaRPr lang="en-US"/>
        </a:p>
      </dgm:t>
    </dgm:pt>
    <dgm:pt modelId="{F9B60BD8-7F68-4D5C-9257-A3CC3C07D5C9}" type="pres">
      <dgm:prSet presAssocID="{46621026-C245-4B58-BFDF-7A5A72C9469E}" presName="level2Shape" presStyleLbl="node2" presStyleIdx="0" presStyleCnt="3"/>
      <dgm:spPr/>
      <dgm:t>
        <a:bodyPr/>
        <a:lstStyle/>
        <a:p>
          <a:endParaRPr lang="en-US"/>
        </a:p>
      </dgm:t>
    </dgm:pt>
    <dgm:pt modelId="{11181890-00B9-495B-8EE2-81519475F79C}" type="pres">
      <dgm:prSet presAssocID="{46621026-C245-4B58-BFDF-7A5A72C9469E}" presName="hierChild3" presStyleCnt="0"/>
      <dgm:spPr/>
      <dgm:t>
        <a:bodyPr/>
        <a:lstStyle/>
        <a:p>
          <a:endParaRPr lang="en-US"/>
        </a:p>
      </dgm:t>
    </dgm:pt>
    <dgm:pt modelId="{AB08F58A-ABB4-424A-A0C8-55AFB2F31615}" type="pres">
      <dgm:prSet presAssocID="{E563055A-A265-4B58-AC8C-DFA4251C40AD}" presName="Name19" presStyleLbl="parChTrans1D3" presStyleIdx="0" presStyleCnt="7"/>
      <dgm:spPr/>
      <dgm:t>
        <a:bodyPr/>
        <a:lstStyle/>
        <a:p>
          <a:endParaRPr lang="en-US"/>
        </a:p>
      </dgm:t>
    </dgm:pt>
    <dgm:pt modelId="{67B06DFF-33BB-489D-A02C-49BCEE83F920}" type="pres">
      <dgm:prSet presAssocID="{837339C6-5AEB-4615-BBAD-D73D1DC8DF2F}" presName="Name21" presStyleCnt="0"/>
      <dgm:spPr/>
    </dgm:pt>
    <dgm:pt modelId="{C84EEFEC-313B-41B0-9E86-97B4FC7FA3A3}" type="pres">
      <dgm:prSet presAssocID="{837339C6-5AEB-4615-BBAD-D73D1DC8DF2F}" presName="level2Shape" presStyleLbl="node3" presStyleIdx="0" presStyleCnt="7" custAng="0" custScaleY="509284" custLinFactNeighborX="7758" custLinFactNeighborY="5694"/>
      <dgm:spPr/>
      <dgm:t>
        <a:bodyPr/>
        <a:lstStyle/>
        <a:p>
          <a:endParaRPr lang="en-US"/>
        </a:p>
      </dgm:t>
    </dgm:pt>
    <dgm:pt modelId="{34E0DA12-4965-4C1D-B4B4-1CECE610A079}" type="pres">
      <dgm:prSet presAssocID="{837339C6-5AEB-4615-BBAD-D73D1DC8DF2F}" presName="hierChild3" presStyleCnt="0"/>
      <dgm:spPr/>
    </dgm:pt>
    <dgm:pt modelId="{7E17E0DC-3E4D-4BB4-BF34-675A6DAE549B}" type="pres">
      <dgm:prSet presAssocID="{0728BE74-0561-44D8-97B2-FD35A4913ADF}" presName="Name19" presStyleLbl="parChTrans1D3" presStyleIdx="1" presStyleCnt="7"/>
      <dgm:spPr/>
      <dgm:t>
        <a:bodyPr/>
        <a:lstStyle/>
        <a:p>
          <a:endParaRPr lang="en-US"/>
        </a:p>
      </dgm:t>
    </dgm:pt>
    <dgm:pt modelId="{D9A99198-FDA0-49C0-822F-9F1811D06980}" type="pres">
      <dgm:prSet presAssocID="{2CF954EF-6F24-4DBA-996B-00CC50CA87F5}" presName="Name21" presStyleCnt="0"/>
      <dgm:spPr/>
      <dgm:t>
        <a:bodyPr/>
        <a:lstStyle/>
        <a:p>
          <a:endParaRPr lang="en-US"/>
        </a:p>
      </dgm:t>
    </dgm:pt>
    <dgm:pt modelId="{D2875155-A85A-4461-8AFA-70DD86E93905}" type="pres">
      <dgm:prSet presAssocID="{2CF954EF-6F24-4DBA-996B-00CC50CA87F5}" presName="level2Shape" presStyleLbl="node3" presStyleIdx="1" presStyleCnt="7" custScaleY="388173" custLinFactNeighborX="15160" custLinFactNeighborY="1263"/>
      <dgm:spPr/>
      <dgm:t>
        <a:bodyPr/>
        <a:lstStyle/>
        <a:p>
          <a:endParaRPr lang="en-US"/>
        </a:p>
      </dgm:t>
    </dgm:pt>
    <dgm:pt modelId="{DD3F29F2-EDAE-46B9-8401-DCDC7BD5093E}" type="pres">
      <dgm:prSet presAssocID="{2CF954EF-6F24-4DBA-996B-00CC50CA87F5}" presName="hierChild3" presStyleCnt="0"/>
      <dgm:spPr/>
      <dgm:t>
        <a:bodyPr/>
        <a:lstStyle/>
        <a:p>
          <a:endParaRPr lang="en-US"/>
        </a:p>
      </dgm:t>
    </dgm:pt>
    <dgm:pt modelId="{6734F901-EC00-4910-A73C-3A7CDA320B29}" type="pres">
      <dgm:prSet presAssocID="{5B97EE31-6F7C-4220-8B6D-C4E20EC2C5C9}" presName="Name19" presStyleLbl="parChTrans1D2" presStyleIdx="1" presStyleCnt="3"/>
      <dgm:spPr/>
      <dgm:t>
        <a:bodyPr/>
        <a:lstStyle/>
        <a:p>
          <a:endParaRPr lang="en-US"/>
        </a:p>
      </dgm:t>
    </dgm:pt>
    <dgm:pt modelId="{0DC760B4-AFF9-4EC6-9942-20C4801B5028}" type="pres">
      <dgm:prSet presAssocID="{A96BCD11-DDC7-4D0D-8E2A-63ADD3050771}" presName="Name21" presStyleCnt="0"/>
      <dgm:spPr/>
    </dgm:pt>
    <dgm:pt modelId="{9544B163-B4A3-46AF-BFE1-D54E01110305}" type="pres">
      <dgm:prSet presAssocID="{A96BCD11-DDC7-4D0D-8E2A-63ADD3050771}" presName="level2Shape" presStyleLbl="node2" presStyleIdx="1" presStyleCnt="3"/>
      <dgm:spPr/>
      <dgm:t>
        <a:bodyPr/>
        <a:lstStyle/>
        <a:p>
          <a:endParaRPr lang="en-US"/>
        </a:p>
      </dgm:t>
    </dgm:pt>
    <dgm:pt modelId="{545FBF49-97AC-4C9B-8E8D-33707CABE9E9}" type="pres">
      <dgm:prSet presAssocID="{A96BCD11-DDC7-4D0D-8E2A-63ADD3050771}" presName="hierChild3" presStyleCnt="0"/>
      <dgm:spPr/>
    </dgm:pt>
    <dgm:pt modelId="{E68DB589-7C9D-4361-A737-5F1A210D6A85}" type="pres">
      <dgm:prSet presAssocID="{7D974076-A190-4394-B397-54115017A708}" presName="Name19" presStyleLbl="parChTrans1D3" presStyleIdx="2" presStyleCnt="7"/>
      <dgm:spPr/>
      <dgm:t>
        <a:bodyPr/>
        <a:lstStyle/>
        <a:p>
          <a:endParaRPr lang="en-US"/>
        </a:p>
      </dgm:t>
    </dgm:pt>
    <dgm:pt modelId="{68E2EFAB-B486-407B-B181-93C9B01D2626}" type="pres">
      <dgm:prSet presAssocID="{0885E6BB-8D5C-4747-9D37-BEC8232F2573}" presName="Name21" presStyleCnt="0"/>
      <dgm:spPr/>
    </dgm:pt>
    <dgm:pt modelId="{19B89998-AA2B-4E17-BBA8-C29C6A5BE502}" type="pres">
      <dgm:prSet presAssocID="{0885E6BB-8D5C-4747-9D37-BEC8232F2573}" presName="level2Shape" presStyleLbl="node3" presStyleIdx="2" presStyleCnt="7" custScaleY="291223" custLinFactNeighborX="9550" custLinFactNeighborY="43151"/>
      <dgm:spPr/>
      <dgm:t>
        <a:bodyPr/>
        <a:lstStyle/>
        <a:p>
          <a:endParaRPr lang="en-US"/>
        </a:p>
      </dgm:t>
    </dgm:pt>
    <dgm:pt modelId="{0578D732-251F-4F12-BB43-101420C037E5}" type="pres">
      <dgm:prSet presAssocID="{0885E6BB-8D5C-4747-9D37-BEC8232F2573}" presName="hierChild3" presStyleCnt="0"/>
      <dgm:spPr/>
    </dgm:pt>
    <dgm:pt modelId="{184A68BE-058F-4076-A589-4803F6A7EB17}" type="pres">
      <dgm:prSet presAssocID="{7A9C2DCE-A194-4908-B016-136A72F79C0D}" presName="Name19" presStyleLbl="parChTrans1D3" presStyleIdx="3" presStyleCnt="7"/>
      <dgm:spPr/>
      <dgm:t>
        <a:bodyPr/>
        <a:lstStyle/>
        <a:p>
          <a:endParaRPr lang="en-US"/>
        </a:p>
      </dgm:t>
    </dgm:pt>
    <dgm:pt modelId="{9CCAE2CE-84AB-4AF2-BF0C-33AF91DC0BE0}" type="pres">
      <dgm:prSet presAssocID="{78F937D5-9704-4D18-BF92-65899846E956}" presName="Name21" presStyleCnt="0"/>
      <dgm:spPr/>
    </dgm:pt>
    <dgm:pt modelId="{38C41111-E64E-4E9F-A744-B7940FF9764A}" type="pres">
      <dgm:prSet presAssocID="{78F937D5-9704-4D18-BF92-65899846E956}" presName="level2Shape" presStyleLbl="node3" presStyleIdx="3" presStyleCnt="7" custScaleY="626375" custLinFactNeighborX="18204" custLinFactNeighborY="6134"/>
      <dgm:spPr/>
      <dgm:t>
        <a:bodyPr/>
        <a:lstStyle/>
        <a:p>
          <a:endParaRPr lang="en-US"/>
        </a:p>
      </dgm:t>
    </dgm:pt>
    <dgm:pt modelId="{FA38F815-C7E8-45E7-BD4D-DF7C17A4FEB7}" type="pres">
      <dgm:prSet presAssocID="{78F937D5-9704-4D18-BF92-65899846E956}" presName="hierChild3" presStyleCnt="0"/>
      <dgm:spPr/>
    </dgm:pt>
    <dgm:pt modelId="{69F7708A-952E-4829-B8B1-986EA3B45445}" type="pres">
      <dgm:prSet presAssocID="{731A6883-E433-4090-9555-8B709DA166FF}" presName="Name19" presStyleLbl="parChTrans1D2" presStyleIdx="2" presStyleCnt="3"/>
      <dgm:spPr/>
      <dgm:t>
        <a:bodyPr/>
        <a:lstStyle/>
        <a:p>
          <a:endParaRPr lang="en-US"/>
        </a:p>
      </dgm:t>
    </dgm:pt>
    <dgm:pt modelId="{7197F341-177A-4035-AFFD-CEC339EA43B4}" type="pres">
      <dgm:prSet presAssocID="{74FBFAA6-F8C2-4226-BA25-416727D41480}" presName="Name21" presStyleCnt="0"/>
      <dgm:spPr/>
      <dgm:t>
        <a:bodyPr/>
        <a:lstStyle/>
        <a:p>
          <a:endParaRPr lang="en-US"/>
        </a:p>
      </dgm:t>
    </dgm:pt>
    <dgm:pt modelId="{7B099C2E-B288-4423-931F-BE76371C4801}" type="pres">
      <dgm:prSet presAssocID="{74FBFAA6-F8C2-4226-BA25-416727D41480}" presName="level2Shape" presStyleLbl="node2" presStyleIdx="2" presStyleCnt="3"/>
      <dgm:spPr/>
      <dgm:t>
        <a:bodyPr/>
        <a:lstStyle/>
        <a:p>
          <a:endParaRPr lang="en-US"/>
        </a:p>
      </dgm:t>
    </dgm:pt>
    <dgm:pt modelId="{90D26FC5-A5DF-4829-A0A6-58F1832A6DEE}" type="pres">
      <dgm:prSet presAssocID="{74FBFAA6-F8C2-4226-BA25-416727D41480}" presName="hierChild3" presStyleCnt="0"/>
      <dgm:spPr/>
      <dgm:t>
        <a:bodyPr/>
        <a:lstStyle/>
        <a:p>
          <a:endParaRPr lang="en-US"/>
        </a:p>
      </dgm:t>
    </dgm:pt>
    <dgm:pt modelId="{6B10979C-2391-48E9-A728-5CC589A65004}" type="pres">
      <dgm:prSet presAssocID="{412E592F-1BEE-4AC3-988F-86092C027A6C}" presName="Name19" presStyleLbl="parChTrans1D3" presStyleIdx="4" presStyleCnt="7"/>
      <dgm:spPr/>
      <dgm:t>
        <a:bodyPr/>
        <a:lstStyle/>
        <a:p>
          <a:endParaRPr lang="en-US"/>
        </a:p>
      </dgm:t>
    </dgm:pt>
    <dgm:pt modelId="{874AB923-C5B2-454F-90FB-FC99D9D8B6CF}" type="pres">
      <dgm:prSet presAssocID="{461D06FA-0A1C-4303-B7D7-2B659B58A916}" presName="Name21" presStyleCnt="0"/>
      <dgm:spPr/>
    </dgm:pt>
    <dgm:pt modelId="{5AAF8A6F-1B2B-488D-BABD-256B44B1D471}" type="pres">
      <dgm:prSet presAssocID="{461D06FA-0A1C-4303-B7D7-2B659B58A916}" presName="level2Shape" presStyleLbl="node3" presStyleIdx="4" presStyleCnt="7" custScaleY="381541"/>
      <dgm:spPr/>
      <dgm:t>
        <a:bodyPr/>
        <a:lstStyle/>
        <a:p>
          <a:endParaRPr lang="en-US"/>
        </a:p>
      </dgm:t>
    </dgm:pt>
    <dgm:pt modelId="{5BAD4674-420E-4352-AA12-ADDBBDAC2323}" type="pres">
      <dgm:prSet presAssocID="{461D06FA-0A1C-4303-B7D7-2B659B58A916}" presName="hierChild3" presStyleCnt="0"/>
      <dgm:spPr/>
    </dgm:pt>
    <dgm:pt modelId="{DD4E8430-BE06-4AC1-9A44-37CAA0EED421}" type="pres">
      <dgm:prSet presAssocID="{1F17CA68-DD56-41F3-A5D2-244C5455127E}" presName="Name19" presStyleLbl="parChTrans1D3" presStyleIdx="5" presStyleCnt="7"/>
      <dgm:spPr/>
      <dgm:t>
        <a:bodyPr/>
        <a:lstStyle/>
        <a:p>
          <a:endParaRPr lang="en-US"/>
        </a:p>
      </dgm:t>
    </dgm:pt>
    <dgm:pt modelId="{A59A1F2E-9958-4EEC-88F8-47A5996CEB73}" type="pres">
      <dgm:prSet presAssocID="{169EB643-E683-4787-B569-847C7F638DE6}" presName="Name21" presStyleCnt="0"/>
      <dgm:spPr/>
    </dgm:pt>
    <dgm:pt modelId="{7313CCAE-1ACC-44AE-A0EA-F614CE77370A}" type="pres">
      <dgm:prSet presAssocID="{169EB643-E683-4787-B569-847C7F638DE6}" presName="level2Shape" presStyleLbl="node3" presStyleIdx="5" presStyleCnt="7" custScaleY="356453"/>
      <dgm:spPr/>
      <dgm:t>
        <a:bodyPr/>
        <a:lstStyle/>
        <a:p>
          <a:endParaRPr lang="en-US"/>
        </a:p>
      </dgm:t>
    </dgm:pt>
    <dgm:pt modelId="{2CBCA996-FB37-4F47-B509-682EBBBC7A07}" type="pres">
      <dgm:prSet presAssocID="{169EB643-E683-4787-B569-847C7F638DE6}" presName="hierChild3" presStyleCnt="0"/>
      <dgm:spPr/>
    </dgm:pt>
    <dgm:pt modelId="{08F9644C-7DC2-4F71-9585-D92ED0F9501E}" type="pres">
      <dgm:prSet presAssocID="{6C325305-6801-4B00-96AC-68946BF60D0C}" presName="Name19" presStyleLbl="parChTrans1D3" presStyleIdx="6" presStyleCnt="7"/>
      <dgm:spPr/>
      <dgm:t>
        <a:bodyPr/>
        <a:lstStyle/>
        <a:p>
          <a:endParaRPr lang="en-US"/>
        </a:p>
      </dgm:t>
    </dgm:pt>
    <dgm:pt modelId="{32D6B80C-6B47-4BCE-9412-D86037628204}" type="pres">
      <dgm:prSet presAssocID="{F29ADB57-5B47-4F01-9454-F319354E49CD}" presName="Name21" presStyleCnt="0"/>
      <dgm:spPr/>
    </dgm:pt>
    <dgm:pt modelId="{6D5F06A8-D48F-4753-9CE9-A0C499346EF7}" type="pres">
      <dgm:prSet presAssocID="{F29ADB57-5B47-4F01-9454-F319354E49CD}" presName="level2Shape" presStyleLbl="node3" presStyleIdx="6" presStyleCnt="7" custScaleY="220221" custLinFactNeighborX="17679" custLinFactNeighborY="-2286"/>
      <dgm:spPr/>
      <dgm:t>
        <a:bodyPr/>
        <a:lstStyle/>
        <a:p>
          <a:endParaRPr lang="en-US"/>
        </a:p>
      </dgm:t>
    </dgm:pt>
    <dgm:pt modelId="{B4FF6299-D55E-4393-8163-FA9A75C07443}" type="pres">
      <dgm:prSet presAssocID="{F29ADB57-5B47-4F01-9454-F319354E49CD}" presName="hierChild3" presStyleCnt="0"/>
      <dgm:spPr/>
    </dgm:pt>
    <dgm:pt modelId="{A09BFB28-02A7-46FF-90A2-F0055AD02340}" type="pres">
      <dgm:prSet presAssocID="{C0E9475D-52E2-4DC8-BCD5-30803A2167B4}" presName="bgShapesFlow" presStyleCnt="0"/>
      <dgm:spPr/>
      <dgm:t>
        <a:bodyPr/>
        <a:lstStyle/>
        <a:p>
          <a:endParaRPr lang="en-US"/>
        </a:p>
      </dgm:t>
    </dgm:pt>
  </dgm:ptLst>
  <dgm:cxnLst>
    <dgm:cxn modelId="{74B44123-0A51-40CF-B392-3832AD9CEB6D}" srcId="{EB407E72-B618-4FFA-BEDE-577C38173F00}" destId="{46621026-C245-4B58-BFDF-7A5A72C9469E}" srcOrd="0" destOrd="0" parTransId="{B0272EB1-ED8E-49A2-A4FA-C81CF636D3A9}" sibTransId="{9DDFC91D-1074-4827-AF0E-0DF37A0EA51B}"/>
    <dgm:cxn modelId="{2D5BA7BF-3832-41C1-86B9-A792436D7466}" srcId="{EB407E72-B618-4FFA-BEDE-577C38173F00}" destId="{74FBFAA6-F8C2-4226-BA25-416727D41480}" srcOrd="2" destOrd="0" parTransId="{731A6883-E433-4090-9555-8B709DA166FF}" sibTransId="{38B939B5-578B-4FE8-BC9A-F938484AC732}"/>
    <dgm:cxn modelId="{E3319D83-DB66-4483-9CE0-F49498C6F145}" type="presOf" srcId="{EB407E72-B618-4FFA-BEDE-577C38173F00}" destId="{601E3783-7A47-4212-B222-9D37D931204F}" srcOrd="0" destOrd="0" presId="urn:microsoft.com/office/officeart/2005/8/layout/hierarchy6"/>
    <dgm:cxn modelId="{CB46F895-7DD5-4048-9370-EA24B17AD838}" type="presOf" srcId="{6C325305-6801-4B00-96AC-68946BF60D0C}" destId="{08F9644C-7DC2-4F71-9585-D92ED0F9501E}" srcOrd="0" destOrd="0" presId="urn:microsoft.com/office/officeart/2005/8/layout/hierarchy6"/>
    <dgm:cxn modelId="{E8D0B731-01F5-463A-BF7A-22B633F22540}" srcId="{C0E9475D-52E2-4DC8-BCD5-30803A2167B4}" destId="{EB407E72-B618-4FFA-BEDE-577C38173F00}" srcOrd="0" destOrd="0" parTransId="{E08D99DF-A6CB-4937-AF09-04CA07DF992A}" sibTransId="{8ACB3F60-8D40-4236-8E7B-7453C4BCF2D8}"/>
    <dgm:cxn modelId="{9C5D7516-0B09-4658-80F3-ACE6541279F2}" type="presOf" srcId="{B0272EB1-ED8E-49A2-A4FA-C81CF636D3A9}" destId="{6C4D7312-4098-4EC1-AE47-4866BD95DACD}" srcOrd="0" destOrd="0" presId="urn:microsoft.com/office/officeart/2005/8/layout/hierarchy6"/>
    <dgm:cxn modelId="{6DAF74A6-D1EA-4E68-809B-A11C0BCC5D03}" type="presOf" srcId="{E563055A-A265-4B58-AC8C-DFA4251C40AD}" destId="{AB08F58A-ABB4-424A-A0C8-55AFB2F31615}" srcOrd="0" destOrd="0" presId="urn:microsoft.com/office/officeart/2005/8/layout/hierarchy6"/>
    <dgm:cxn modelId="{D1DCED81-0756-4D25-857E-C1C96B07639C}" type="presOf" srcId="{0885E6BB-8D5C-4747-9D37-BEC8232F2573}" destId="{19B89998-AA2B-4E17-BBA8-C29C6A5BE502}" srcOrd="0" destOrd="0" presId="urn:microsoft.com/office/officeart/2005/8/layout/hierarchy6"/>
    <dgm:cxn modelId="{98E69363-8D0E-4C5F-AACA-8835C7220773}" type="presOf" srcId="{731A6883-E433-4090-9555-8B709DA166FF}" destId="{69F7708A-952E-4829-B8B1-986EA3B45445}" srcOrd="0" destOrd="0" presId="urn:microsoft.com/office/officeart/2005/8/layout/hierarchy6"/>
    <dgm:cxn modelId="{27CAA905-9B00-4FD9-B874-5F129A5C84FD}" type="presOf" srcId="{461D06FA-0A1C-4303-B7D7-2B659B58A916}" destId="{5AAF8A6F-1B2B-488D-BABD-256B44B1D471}" srcOrd="0" destOrd="0" presId="urn:microsoft.com/office/officeart/2005/8/layout/hierarchy6"/>
    <dgm:cxn modelId="{D4828794-5853-4564-A70D-E3E0D89B9DFA}" type="presOf" srcId="{46621026-C245-4B58-BFDF-7A5A72C9469E}" destId="{F9B60BD8-7F68-4D5C-9257-A3CC3C07D5C9}" srcOrd="0" destOrd="0" presId="urn:microsoft.com/office/officeart/2005/8/layout/hierarchy6"/>
    <dgm:cxn modelId="{7B3478E4-148D-4EA4-B5E4-C7F38A187CBD}" type="presOf" srcId="{5B97EE31-6F7C-4220-8B6D-C4E20EC2C5C9}" destId="{6734F901-EC00-4910-A73C-3A7CDA320B29}" srcOrd="0" destOrd="0" presId="urn:microsoft.com/office/officeart/2005/8/layout/hierarchy6"/>
    <dgm:cxn modelId="{BA70B796-7119-454A-A40D-3BEA017E13B0}" type="presOf" srcId="{74FBFAA6-F8C2-4226-BA25-416727D41480}" destId="{7B099C2E-B288-4423-931F-BE76371C4801}" srcOrd="0" destOrd="0" presId="urn:microsoft.com/office/officeart/2005/8/layout/hierarchy6"/>
    <dgm:cxn modelId="{92BDEEDF-63CB-4537-936A-64B7C16B5C38}" type="presOf" srcId="{7A9C2DCE-A194-4908-B016-136A72F79C0D}" destId="{184A68BE-058F-4076-A589-4803F6A7EB17}" srcOrd="0" destOrd="0" presId="urn:microsoft.com/office/officeart/2005/8/layout/hierarchy6"/>
    <dgm:cxn modelId="{5B46412A-D466-4325-A34F-A744FA792BE7}" srcId="{74FBFAA6-F8C2-4226-BA25-416727D41480}" destId="{169EB643-E683-4787-B569-847C7F638DE6}" srcOrd="1" destOrd="0" parTransId="{1F17CA68-DD56-41F3-A5D2-244C5455127E}" sibTransId="{6A0682FF-360D-4B4B-9B7D-C04BCAE79E5B}"/>
    <dgm:cxn modelId="{776EF15F-036C-43C8-820D-BB3D7A5750AC}" type="presOf" srcId="{169EB643-E683-4787-B569-847C7F638DE6}" destId="{7313CCAE-1ACC-44AE-A0EA-F614CE77370A}" srcOrd="0" destOrd="0" presId="urn:microsoft.com/office/officeart/2005/8/layout/hierarchy6"/>
    <dgm:cxn modelId="{178D71E1-5874-489F-8A69-B113E72AA1B9}" srcId="{A96BCD11-DDC7-4D0D-8E2A-63ADD3050771}" destId="{78F937D5-9704-4D18-BF92-65899846E956}" srcOrd="1" destOrd="0" parTransId="{7A9C2DCE-A194-4908-B016-136A72F79C0D}" sibTransId="{C94CDD92-1A4D-4528-853E-1BC0EE7B3946}"/>
    <dgm:cxn modelId="{817B9FC7-92A8-4C9D-A014-A85D416FB3B8}" type="presOf" srcId="{837339C6-5AEB-4615-BBAD-D73D1DC8DF2F}" destId="{C84EEFEC-313B-41B0-9E86-97B4FC7FA3A3}" srcOrd="0" destOrd="0" presId="urn:microsoft.com/office/officeart/2005/8/layout/hierarchy6"/>
    <dgm:cxn modelId="{0ACF76FF-A0F9-4FAC-9611-771DB4441E34}" type="presOf" srcId="{A96BCD11-DDC7-4D0D-8E2A-63ADD3050771}" destId="{9544B163-B4A3-46AF-BFE1-D54E01110305}" srcOrd="0" destOrd="0" presId="urn:microsoft.com/office/officeart/2005/8/layout/hierarchy6"/>
    <dgm:cxn modelId="{299B950F-8279-4CE5-949F-E69907EEA447}" srcId="{74FBFAA6-F8C2-4226-BA25-416727D41480}" destId="{461D06FA-0A1C-4303-B7D7-2B659B58A916}" srcOrd="0" destOrd="0" parTransId="{412E592F-1BEE-4AC3-988F-86092C027A6C}" sibTransId="{DAF30F33-03FD-462C-9E9E-67161E5B6FE2}"/>
    <dgm:cxn modelId="{34C905BD-A29A-4C68-AB75-6466334F86D4}" srcId="{74FBFAA6-F8C2-4226-BA25-416727D41480}" destId="{F29ADB57-5B47-4F01-9454-F319354E49CD}" srcOrd="2" destOrd="0" parTransId="{6C325305-6801-4B00-96AC-68946BF60D0C}" sibTransId="{B54BEECD-CA05-428F-B19B-DAFA761139D1}"/>
    <dgm:cxn modelId="{C96A39C8-CBC6-4A08-9E17-034ABD688685}" type="presOf" srcId="{C0E9475D-52E2-4DC8-BCD5-30803A2167B4}" destId="{05613390-C12C-4437-9F40-EFB3AF1E8AAF}" srcOrd="0" destOrd="0" presId="urn:microsoft.com/office/officeart/2005/8/layout/hierarchy6"/>
    <dgm:cxn modelId="{AE34EC4D-EECA-4882-B520-B26328CC2825}" srcId="{46621026-C245-4B58-BFDF-7A5A72C9469E}" destId="{837339C6-5AEB-4615-BBAD-D73D1DC8DF2F}" srcOrd="0" destOrd="0" parTransId="{E563055A-A265-4B58-AC8C-DFA4251C40AD}" sibTransId="{63980F03-B996-4C34-8A39-C4B0E2AB65A3}"/>
    <dgm:cxn modelId="{D81DCB8E-2028-44BB-BF45-FD761ABDCC6B}" srcId="{EB407E72-B618-4FFA-BEDE-577C38173F00}" destId="{A96BCD11-DDC7-4D0D-8E2A-63ADD3050771}" srcOrd="1" destOrd="0" parTransId="{5B97EE31-6F7C-4220-8B6D-C4E20EC2C5C9}" sibTransId="{D35FB4F7-56D6-4CAC-8158-F3E069144BAD}"/>
    <dgm:cxn modelId="{3B4092D8-7A30-47AD-9C3C-2A943649069E}" type="presOf" srcId="{0728BE74-0561-44D8-97B2-FD35A4913ADF}" destId="{7E17E0DC-3E4D-4BB4-BF34-675A6DAE549B}" srcOrd="0" destOrd="0" presId="urn:microsoft.com/office/officeart/2005/8/layout/hierarchy6"/>
    <dgm:cxn modelId="{BDA2080F-FFFF-4340-905C-76F9724ADCA0}" type="presOf" srcId="{78F937D5-9704-4D18-BF92-65899846E956}" destId="{38C41111-E64E-4E9F-A744-B7940FF9764A}" srcOrd="0" destOrd="0" presId="urn:microsoft.com/office/officeart/2005/8/layout/hierarchy6"/>
    <dgm:cxn modelId="{074D5CB4-3341-4E35-BE8E-168BA492CBC3}" type="presOf" srcId="{7D974076-A190-4394-B397-54115017A708}" destId="{E68DB589-7C9D-4361-A737-5F1A210D6A85}" srcOrd="0" destOrd="0" presId="urn:microsoft.com/office/officeart/2005/8/layout/hierarchy6"/>
    <dgm:cxn modelId="{C3B75795-119F-4897-9CB3-7E90E1606A1C}" type="presOf" srcId="{F29ADB57-5B47-4F01-9454-F319354E49CD}" destId="{6D5F06A8-D48F-4753-9CE9-A0C499346EF7}" srcOrd="0" destOrd="0" presId="urn:microsoft.com/office/officeart/2005/8/layout/hierarchy6"/>
    <dgm:cxn modelId="{290DBB8A-1413-4BD3-BA94-79F298E84094}" srcId="{46621026-C245-4B58-BFDF-7A5A72C9469E}" destId="{2CF954EF-6F24-4DBA-996B-00CC50CA87F5}" srcOrd="1" destOrd="0" parTransId="{0728BE74-0561-44D8-97B2-FD35A4913ADF}" sibTransId="{76F03A19-3BFB-412A-9775-AC32142268F8}"/>
    <dgm:cxn modelId="{7AD648D7-30FC-48B8-8E60-C52C05395E7C}" type="presOf" srcId="{2CF954EF-6F24-4DBA-996B-00CC50CA87F5}" destId="{D2875155-A85A-4461-8AFA-70DD86E93905}" srcOrd="0" destOrd="0" presId="urn:microsoft.com/office/officeart/2005/8/layout/hierarchy6"/>
    <dgm:cxn modelId="{BFCA23B4-59CB-455B-B5B9-B6C5775939C6}" type="presOf" srcId="{1F17CA68-DD56-41F3-A5D2-244C5455127E}" destId="{DD4E8430-BE06-4AC1-9A44-37CAA0EED421}" srcOrd="0" destOrd="0" presId="urn:microsoft.com/office/officeart/2005/8/layout/hierarchy6"/>
    <dgm:cxn modelId="{52F690A9-087E-4F32-8596-BDAFCE0AD6A9}" type="presOf" srcId="{412E592F-1BEE-4AC3-988F-86092C027A6C}" destId="{6B10979C-2391-48E9-A728-5CC589A65004}" srcOrd="0" destOrd="0" presId="urn:microsoft.com/office/officeart/2005/8/layout/hierarchy6"/>
    <dgm:cxn modelId="{686E1BF3-4564-4B8E-94B5-C06ED214DF7E}" srcId="{A96BCD11-DDC7-4D0D-8E2A-63ADD3050771}" destId="{0885E6BB-8D5C-4747-9D37-BEC8232F2573}" srcOrd="0" destOrd="0" parTransId="{7D974076-A190-4394-B397-54115017A708}" sibTransId="{E85E5B05-A7E6-4110-9AEE-9C60592A2D21}"/>
    <dgm:cxn modelId="{77CCB4E4-E644-4E67-B3E5-4AB6A068AD47}" type="presParOf" srcId="{05613390-C12C-4437-9F40-EFB3AF1E8AAF}" destId="{BE84A0F9-70EB-4DE3-989E-C4E3F678D1AD}" srcOrd="0" destOrd="0" presId="urn:microsoft.com/office/officeart/2005/8/layout/hierarchy6"/>
    <dgm:cxn modelId="{72A74021-9F00-4CD5-9759-5B315B713E98}" type="presParOf" srcId="{BE84A0F9-70EB-4DE3-989E-C4E3F678D1AD}" destId="{D3938A39-5EDA-4930-9AF9-278C27A517F9}" srcOrd="0" destOrd="0" presId="urn:microsoft.com/office/officeart/2005/8/layout/hierarchy6"/>
    <dgm:cxn modelId="{C2E0ADFB-4627-4C5E-B36B-862B1578CA52}" type="presParOf" srcId="{D3938A39-5EDA-4930-9AF9-278C27A517F9}" destId="{81F0EA6C-A3DC-4DDE-8CD1-EFBD2F0DB75B}" srcOrd="0" destOrd="0" presId="urn:microsoft.com/office/officeart/2005/8/layout/hierarchy6"/>
    <dgm:cxn modelId="{B652F869-EC16-4AF9-B06E-BEB9A3059DE2}" type="presParOf" srcId="{81F0EA6C-A3DC-4DDE-8CD1-EFBD2F0DB75B}" destId="{601E3783-7A47-4212-B222-9D37D931204F}" srcOrd="0" destOrd="0" presId="urn:microsoft.com/office/officeart/2005/8/layout/hierarchy6"/>
    <dgm:cxn modelId="{9BF90F2A-93D8-4BA2-8D71-876BAC409125}" type="presParOf" srcId="{81F0EA6C-A3DC-4DDE-8CD1-EFBD2F0DB75B}" destId="{D53D095D-88CE-4575-9388-E0341F7792AE}" srcOrd="1" destOrd="0" presId="urn:microsoft.com/office/officeart/2005/8/layout/hierarchy6"/>
    <dgm:cxn modelId="{3BD43FB5-D71A-4896-B08A-A95DFE759521}" type="presParOf" srcId="{D53D095D-88CE-4575-9388-E0341F7792AE}" destId="{6C4D7312-4098-4EC1-AE47-4866BD95DACD}" srcOrd="0" destOrd="0" presId="urn:microsoft.com/office/officeart/2005/8/layout/hierarchy6"/>
    <dgm:cxn modelId="{1D1997E5-0313-4C91-9F83-196A0E00146C}" type="presParOf" srcId="{D53D095D-88CE-4575-9388-E0341F7792AE}" destId="{EB78E950-BEED-4693-AF80-035D233DC6CD}" srcOrd="1" destOrd="0" presId="urn:microsoft.com/office/officeart/2005/8/layout/hierarchy6"/>
    <dgm:cxn modelId="{2CAE6ABF-6A0D-4199-AF9F-95CB6ABAA927}" type="presParOf" srcId="{EB78E950-BEED-4693-AF80-035D233DC6CD}" destId="{F9B60BD8-7F68-4D5C-9257-A3CC3C07D5C9}" srcOrd="0" destOrd="0" presId="urn:microsoft.com/office/officeart/2005/8/layout/hierarchy6"/>
    <dgm:cxn modelId="{77B6C684-E27B-4030-B2FD-57EAF8B63C3A}" type="presParOf" srcId="{EB78E950-BEED-4693-AF80-035D233DC6CD}" destId="{11181890-00B9-495B-8EE2-81519475F79C}" srcOrd="1" destOrd="0" presId="urn:microsoft.com/office/officeart/2005/8/layout/hierarchy6"/>
    <dgm:cxn modelId="{71034CBA-774B-4A47-B280-9C3FFE8800D7}" type="presParOf" srcId="{11181890-00B9-495B-8EE2-81519475F79C}" destId="{AB08F58A-ABB4-424A-A0C8-55AFB2F31615}" srcOrd="0" destOrd="0" presId="urn:microsoft.com/office/officeart/2005/8/layout/hierarchy6"/>
    <dgm:cxn modelId="{D511F513-1E00-4FC7-8333-856791043DA7}" type="presParOf" srcId="{11181890-00B9-495B-8EE2-81519475F79C}" destId="{67B06DFF-33BB-489D-A02C-49BCEE83F920}" srcOrd="1" destOrd="0" presId="urn:microsoft.com/office/officeart/2005/8/layout/hierarchy6"/>
    <dgm:cxn modelId="{4F16BE8B-650C-411B-9271-601885EF1434}" type="presParOf" srcId="{67B06DFF-33BB-489D-A02C-49BCEE83F920}" destId="{C84EEFEC-313B-41B0-9E86-97B4FC7FA3A3}" srcOrd="0" destOrd="0" presId="urn:microsoft.com/office/officeart/2005/8/layout/hierarchy6"/>
    <dgm:cxn modelId="{7AC3E24F-882A-4986-A442-0898ED19F6D4}" type="presParOf" srcId="{67B06DFF-33BB-489D-A02C-49BCEE83F920}" destId="{34E0DA12-4965-4C1D-B4B4-1CECE610A079}" srcOrd="1" destOrd="0" presId="urn:microsoft.com/office/officeart/2005/8/layout/hierarchy6"/>
    <dgm:cxn modelId="{EEF73147-CEEB-4118-ACF6-862019AC1442}" type="presParOf" srcId="{11181890-00B9-495B-8EE2-81519475F79C}" destId="{7E17E0DC-3E4D-4BB4-BF34-675A6DAE549B}" srcOrd="2" destOrd="0" presId="urn:microsoft.com/office/officeart/2005/8/layout/hierarchy6"/>
    <dgm:cxn modelId="{5F80ED53-6F89-43D0-92C1-751E2BE70691}" type="presParOf" srcId="{11181890-00B9-495B-8EE2-81519475F79C}" destId="{D9A99198-FDA0-49C0-822F-9F1811D06980}" srcOrd="3" destOrd="0" presId="urn:microsoft.com/office/officeart/2005/8/layout/hierarchy6"/>
    <dgm:cxn modelId="{059B418F-8602-4D3F-B854-1B13A632D81E}" type="presParOf" srcId="{D9A99198-FDA0-49C0-822F-9F1811D06980}" destId="{D2875155-A85A-4461-8AFA-70DD86E93905}" srcOrd="0" destOrd="0" presId="urn:microsoft.com/office/officeart/2005/8/layout/hierarchy6"/>
    <dgm:cxn modelId="{4C1EC730-43DD-4A17-A1AE-05AD666471BC}" type="presParOf" srcId="{D9A99198-FDA0-49C0-822F-9F1811D06980}" destId="{DD3F29F2-EDAE-46B9-8401-DCDC7BD5093E}" srcOrd="1" destOrd="0" presId="urn:microsoft.com/office/officeart/2005/8/layout/hierarchy6"/>
    <dgm:cxn modelId="{61B4860A-D243-450E-993C-A32CEDBCFD7D}" type="presParOf" srcId="{D53D095D-88CE-4575-9388-E0341F7792AE}" destId="{6734F901-EC00-4910-A73C-3A7CDA320B29}" srcOrd="2" destOrd="0" presId="urn:microsoft.com/office/officeart/2005/8/layout/hierarchy6"/>
    <dgm:cxn modelId="{FB01BFCF-E917-493D-AB22-E4B2CADBEB3C}" type="presParOf" srcId="{D53D095D-88CE-4575-9388-E0341F7792AE}" destId="{0DC760B4-AFF9-4EC6-9942-20C4801B5028}" srcOrd="3" destOrd="0" presId="urn:microsoft.com/office/officeart/2005/8/layout/hierarchy6"/>
    <dgm:cxn modelId="{7D402539-B166-48A2-8B3F-2C7A02B00527}" type="presParOf" srcId="{0DC760B4-AFF9-4EC6-9942-20C4801B5028}" destId="{9544B163-B4A3-46AF-BFE1-D54E01110305}" srcOrd="0" destOrd="0" presId="urn:microsoft.com/office/officeart/2005/8/layout/hierarchy6"/>
    <dgm:cxn modelId="{320BE096-33D6-49F9-8733-3CED2F755C01}" type="presParOf" srcId="{0DC760B4-AFF9-4EC6-9942-20C4801B5028}" destId="{545FBF49-97AC-4C9B-8E8D-33707CABE9E9}" srcOrd="1" destOrd="0" presId="urn:microsoft.com/office/officeart/2005/8/layout/hierarchy6"/>
    <dgm:cxn modelId="{EADE1706-A587-4521-896F-444E5618E526}" type="presParOf" srcId="{545FBF49-97AC-4C9B-8E8D-33707CABE9E9}" destId="{E68DB589-7C9D-4361-A737-5F1A210D6A85}" srcOrd="0" destOrd="0" presId="urn:microsoft.com/office/officeart/2005/8/layout/hierarchy6"/>
    <dgm:cxn modelId="{F7FB6FDF-8317-4D70-8739-E738C3E6C935}" type="presParOf" srcId="{545FBF49-97AC-4C9B-8E8D-33707CABE9E9}" destId="{68E2EFAB-B486-407B-B181-93C9B01D2626}" srcOrd="1" destOrd="0" presId="urn:microsoft.com/office/officeart/2005/8/layout/hierarchy6"/>
    <dgm:cxn modelId="{1161F59F-49CE-4DA2-AFAB-64664DAAB9B9}" type="presParOf" srcId="{68E2EFAB-B486-407B-B181-93C9B01D2626}" destId="{19B89998-AA2B-4E17-BBA8-C29C6A5BE502}" srcOrd="0" destOrd="0" presId="urn:microsoft.com/office/officeart/2005/8/layout/hierarchy6"/>
    <dgm:cxn modelId="{87BA0D64-14E9-4A63-9196-B503D607026C}" type="presParOf" srcId="{68E2EFAB-B486-407B-B181-93C9B01D2626}" destId="{0578D732-251F-4F12-BB43-101420C037E5}" srcOrd="1" destOrd="0" presId="urn:microsoft.com/office/officeart/2005/8/layout/hierarchy6"/>
    <dgm:cxn modelId="{D32A53D4-E1B3-4381-8829-DD7B37C54C32}" type="presParOf" srcId="{545FBF49-97AC-4C9B-8E8D-33707CABE9E9}" destId="{184A68BE-058F-4076-A589-4803F6A7EB17}" srcOrd="2" destOrd="0" presId="urn:microsoft.com/office/officeart/2005/8/layout/hierarchy6"/>
    <dgm:cxn modelId="{E452AA13-F2C8-45DA-B421-E01702A90A77}" type="presParOf" srcId="{545FBF49-97AC-4C9B-8E8D-33707CABE9E9}" destId="{9CCAE2CE-84AB-4AF2-BF0C-33AF91DC0BE0}" srcOrd="3" destOrd="0" presId="urn:microsoft.com/office/officeart/2005/8/layout/hierarchy6"/>
    <dgm:cxn modelId="{A1B309CD-F831-4951-8691-59F7C50A34B0}" type="presParOf" srcId="{9CCAE2CE-84AB-4AF2-BF0C-33AF91DC0BE0}" destId="{38C41111-E64E-4E9F-A744-B7940FF9764A}" srcOrd="0" destOrd="0" presId="urn:microsoft.com/office/officeart/2005/8/layout/hierarchy6"/>
    <dgm:cxn modelId="{890822BC-BDB3-4830-B02F-184C7308DFE6}" type="presParOf" srcId="{9CCAE2CE-84AB-4AF2-BF0C-33AF91DC0BE0}" destId="{FA38F815-C7E8-45E7-BD4D-DF7C17A4FEB7}" srcOrd="1" destOrd="0" presId="urn:microsoft.com/office/officeart/2005/8/layout/hierarchy6"/>
    <dgm:cxn modelId="{CC2148F7-5992-43E3-912C-42444167003E}" type="presParOf" srcId="{D53D095D-88CE-4575-9388-E0341F7792AE}" destId="{69F7708A-952E-4829-B8B1-986EA3B45445}" srcOrd="4" destOrd="0" presId="urn:microsoft.com/office/officeart/2005/8/layout/hierarchy6"/>
    <dgm:cxn modelId="{224391B1-559A-4481-9A89-02A6D0DCE760}" type="presParOf" srcId="{D53D095D-88CE-4575-9388-E0341F7792AE}" destId="{7197F341-177A-4035-AFFD-CEC339EA43B4}" srcOrd="5" destOrd="0" presId="urn:microsoft.com/office/officeart/2005/8/layout/hierarchy6"/>
    <dgm:cxn modelId="{C245EE7A-DAE9-428F-B510-9D04AC4FC0C4}" type="presParOf" srcId="{7197F341-177A-4035-AFFD-CEC339EA43B4}" destId="{7B099C2E-B288-4423-931F-BE76371C4801}" srcOrd="0" destOrd="0" presId="urn:microsoft.com/office/officeart/2005/8/layout/hierarchy6"/>
    <dgm:cxn modelId="{D05C3753-1D6C-46A5-B5E8-6332AA5971E4}" type="presParOf" srcId="{7197F341-177A-4035-AFFD-CEC339EA43B4}" destId="{90D26FC5-A5DF-4829-A0A6-58F1832A6DEE}" srcOrd="1" destOrd="0" presId="urn:microsoft.com/office/officeart/2005/8/layout/hierarchy6"/>
    <dgm:cxn modelId="{479424F9-CC14-46B8-B4BA-24909C54E035}" type="presParOf" srcId="{90D26FC5-A5DF-4829-A0A6-58F1832A6DEE}" destId="{6B10979C-2391-48E9-A728-5CC589A65004}" srcOrd="0" destOrd="0" presId="urn:microsoft.com/office/officeart/2005/8/layout/hierarchy6"/>
    <dgm:cxn modelId="{ED6AAA4E-33C2-4CDA-8C68-31FE301A4CFA}" type="presParOf" srcId="{90D26FC5-A5DF-4829-A0A6-58F1832A6DEE}" destId="{874AB923-C5B2-454F-90FB-FC99D9D8B6CF}" srcOrd="1" destOrd="0" presId="urn:microsoft.com/office/officeart/2005/8/layout/hierarchy6"/>
    <dgm:cxn modelId="{0B513E8D-037A-4C2D-A693-75416670F05C}" type="presParOf" srcId="{874AB923-C5B2-454F-90FB-FC99D9D8B6CF}" destId="{5AAF8A6F-1B2B-488D-BABD-256B44B1D471}" srcOrd="0" destOrd="0" presId="urn:microsoft.com/office/officeart/2005/8/layout/hierarchy6"/>
    <dgm:cxn modelId="{CCA958C8-BFF6-432E-8FB7-0385BBD28299}" type="presParOf" srcId="{874AB923-C5B2-454F-90FB-FC99D9D8B6CF}" destId="{5BAD4674-420E-4352-AA12-ADDBBDAC2323}" srcOrd="1" destOrd="0" presId="urn:microsoft.com/office/officeart/2005/8/layout/hierarchy6"/>
    <dgm:cxn modelId="{62520EC1-E14A-4DF1-8A04-DB356038401F}" type="presParOf" srcId="{90D26FC5-A5DF-4829-A0A6-58F1832A6DEE}" destId="{DD4E8430-BE06-4AC1-9A44-37CAA0EED421}" srcOrd="2" destOrd="0" presId="urn:microsoft.com/office/officeart/2005/8/layout/hierarchy6"/>
    <dgm:cxn modelId="{6941C8CE-BEAC-469B-A62F-4CCDDA9FF34A}" type="presParOf" srcId="{90D26FC5-A5DF-4829-A0A6-58F1832A6DEE}" destId="{A59A1F2E-9958-4EEC-88F8-47A5996CEB73}" srcOrd="3" destOrd="0" presId="urn:microsoft.com/office/officeart/2005/8/layout/hierarchy6"/>
    <dgm:cxn modelId="{68FF1200-1211-4ACF-B333-D39B2A397A6B}" type="presParOf" srcId="{A59A1F2E-9958-4EEC-88F8-47A5996CEB73}" destId="{7313CCAE-1ACC-44AE-A0EA-F614CE77370A}" srcOrd="0" destOrd="0" presId="urn:microsoft.com/office/officeart/2005/8/layout/hierarchy6"/>
    <dgm:cxn modelId="{DBB2AF02-C59A-4DA9-90C5-71198981207A}" type="presParOf" srcId="{A59A1F2E-9958-4EEC-88F8-47A5996CEB73}" destId="{2CBCA996-FB37-4F47-B509-682EBBBC7A07}" srcOrd="1" destOrd="0" presId="urn:microsoft.com/office/officeart/2005/8/layout/hierarchy6"/>
    <dgm:cxn modelId="{9CFD03AA-332F-4B72-AEC3-7FF18272A308}" type="presParOf" srcId="{90D26FC5-A5DF-4829-A0A6-58F1832A6DEE}" destId="{08F9644C-7DC2-4F71-9585-D92ED0F9501E}" srcOrd="4" destOrd="0" presId="urn:microsoft.com/office/officeart/2005/8/layout/hierarchy6"/>
    <dgm:cxn modelId="{A65D4442-0A90-4A00-8A41-0F5031ED2A35}" type="presParOf" srcId="{90D26FC5-A5DF-4829-A0A6-58F1832A6DEE}" destId="{32D6B80C-6B47-4BCE-9412-D86037628204}" srcOrd="5" destOrd="0" presId="urn:microsoft.com/office/officeart/2005/8/layout/hierarchy6"/>
    <dgm:cxn modelId="{EF740349-B264-42B6-8B9F-49DE8B5397BC}" type="presParOf" srcId="{32D6B80C-6B47-4BCE-9412-D86037628204}" destId="{6D5F06A8-D48F-4753-9CE9-A0C499346EF7}" srcOrd="0" destOrd="0" presId="urn:microsoft.com/office/officeart/2005/8/layout/hierarchy6"/>
    <dgm:cxn modelId="{1ABBA762-2A11-4A23-B5D9-6B0C18EF9FDC}" type="presParOf" srcId="{32D6B80C-6B47-4BCE-9412-D86037628204}" destId="{B4FF6299-D55E-4393-8163-FA9A75C07443}" srcOrd="1" destOrd="0" presId="urn:microsoft.com/office/officeart/2005/8/layout/hierarchy6"/>
    <dgm:cxn modelId="{20D4CB55-3C01-45E5-867E-5BB6A52D8EB8}" type="presParOf" srcId="{05613390-C12C-4437-9F40-EFB3AF1E8AAF}" destId="{A09BFB28-02A7-46FF-90A2-F0055AD02340}" srcOrd="1" destOrd="0" presId="urn:microsoft.com/office/officeart/2005/8/layout/hierarchy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C0E9475D-52E2-4DC8-BCD5-30803A2167B4}" type="doc">
      <dgm:prSet loTypeId="urn:microsoft.com/office/officeart/2005/8/layout/hierarchy6" loCatId="hierarchy" qsTypeId="urn:microsoft.com/office/officeart/2005/8/quickstyle/simple2" qsCatId="simple" csTypeId="urn:microsoft.com/office/officeart/2005/8/colors/accent1_1" csCatId="accent1" phldr="1"/>
      <dgm:spPr/>
      <dgm:t>
        <a:bodyPr/>
        <a:lstStyle/>
        <a:p>
          <a:endParaRPr lang="en-US"/>
        </a:p>
      </dgm:t>
    </dgm:pt>
    <dgm:pt modelId="{EB407E72-B618-4FFA-BEDE-577C38173F00}">
      <dgm:prSet phldrT="[Text]" custT="1"/>
      <dgm:spPr/>
      <dgm:t>
        <a:bodyPr/>
        <a:lstStyle/>
        <a:p>
          <a:r>
            <a:rPr lang="en-US" sz="900" b="1" dirty="0" smtClean="0"/>
            <a:t>Boston Region</a:t>
          </a:r>
        </a:p>
        <a:p>
          <a:r>
            <a:rPr lang="en-US" sz="900" b="1" dirty="0" smtClean="0"/>
            <a:t>61</a:t>
          </a:r>
        </a:p>
      </dgm:t>
    </dgm:pt>
    <dgm:pt modelId="{E08D99DF-A6CB-4937-AF09-04CA07DF992A}" type="parTrans" cxnId="{E8D0B731-01F5-463A-BF7A-22B633F22540}">
      <dgm:prSet/>
      <dgm:spPr/>
      <dgm:t>
        <a:bodyPr/>
        <a:lstStyle/>
        <a:p>
          <a:endParaRPr lang="en-US"/>
        </a:p>
      </dgm:t>
    </dgm:pt>
    <dgm:pt modelId="{8ACB3F60-8D40-4236-8E7B-7453C4BCF2D8}" type="sibTrans" cxnId="{E8D0B731-01F5-463A-BF7A-22B633F22540}">
      <dgm:prSet/>
      <dgm:spPr/>
      <dgm:t>
        <a:bodyPr/>
        <a:lstStyle/>
        <a:p>
          <a:endParaRPr lang="en-US"/>
        </a:p>
      </dgm:t>
    </dgm:pt>
    <dgm:pt modelId="{46621026-C245-4B58-BFDF-7A5A72C9469E}">
      <dgm:prSet phldrT="[Text]" custT="1"/>
      <dgm:spPr/>
      <dgm:t>
        <a:bodyPr/>
        <a:lstStyle/>
        <a:p>
          <a:r>
            <a:rPr lang="en-US" sz="900" b="1" dirty="0" smtClean="0"/>
            <a:t>Boston 1 District </a:t>
          </a:r>
        </a:p>
        <a:p>
          <a:r>
            <a:rPr lang="en-US" sz="900" b="1" dirty="0" smtClean="0"/>
            <a:t>37</a:t>
          </a:r>
        </a:p>
      </dgm:t>
    </dgm:pt>
    <dgm:pt modelId="{B0272EB1-ED8E-49A2-A4FA-C81CF636D3A9}" type="parTrans" cxnId="{74B44123-0A51-40CF-B392-3832AD9CEB6D}">
      <dgm:prSet/>
      <dgm:spPr/>
      <dgm:t>
        <a:bodyPr/>
        <a:lstStyle/>
        <a:p>
          <a:endParaRPr lang="en-US"/>
        </a:p>
      </dgm:t>
    </dgm:pt>
    <dgm:pt modelId="{9DDFC91D-1074-4827-AF0E-0DF37A0EA51B}" type="sibTrans" cxnId="{74B44123-0A51-40CF-B392-3832AD9CEB6D}">
      <dgm:prSet/>
      <dgm:spPr/>
      <dgm:t>
        <a:bodyPr/>
        <a:lstStyle/>
        <a:p>
          <a:endParaRPr lang="en-US"/>
        </a:p>
      </dgm:t>
    </dgm:pt>
    <dgm:pt modelId="{74FBFAA6-F8C2-4226-BA25-416727D41480}">
      <dgm:prSet phldrT="[Text]" custT="1"/>
      <dgm:spPr/>
      <dgm:t>
        <a:bodyPr/>
        <a:lstStyle/>
        <a:p>
          <a:r>
            <a:rPr lang="en-US" sz="900" b="1" dirty="0" smtClean="0"/>
            <a:t>Boston 2  District</a:t>
          </a:r>
        </a:p>
        <a:p>
          <a:endParaRPr lang="en-US" sz="900" b="1" dirty="0" smtClean="0"/>
        </a:p>
        <a:p>
          <a:r>
            <a:rPr lang="en-US" sz="900" b="1" dirty="0" smtClean="0"/>
            <a:t>24</a:t>
          </a:r>
        </a:p>
      </dgm:t>
    </dgm:pt>
    <dgm:pt modelId="{731A6883-E433-4090-9555-8B709DA166FF}" type="parTrans" cxnId="{2D5BA7BF-3832-41C1-86B9-A792436D7466}">
      <dgm:prSet/>
      <dgm:spPr/>
      <dgm:t>
        <a:bodyPr/>
        <a:lstStyle/>
        <a:p>
          <a:endParaRPr lang="en-US"/>
        </a:p>
      </dgm:t>
    </dgm:pt>
    <dgm:pt modelId="{38B939B5-578B-4FE8-BC9A-F938484AC732}" type="sibTrans" cxnId="{2D5BA7BF-3832-41C1-86B9-A792436D7466}">
      <dgm:prSet/>
      <dgm:spPr/>
      <dgm:t>
        <a:bodyPr/>
        <a:lstStyle/>
        <a:p>
          <a:endParaRPr lang="en-US"/>
        </a:p>
      </dgm:t>
    </dgm:pt>
    <dgm:pt modelId="{7EF9C48E-B37C-4DB6-A424-254156900FCF}">
      <dgm:prSet custT="1"/>
      <dgm:spPr/>
      <dgm:t>
        <a:bodyPr/>
        <a:lstStyle/>
        <a:p>
          <a:r>
            <a:rPr lang="en-US" sz="600" dirty="0" smtClean="0"/>
            <a:t>Mystic River </a:t>
          </a:r>
        </a:p>
        <a:p>
          <a:endParaRPr lang="en-US" sz="600" dirty="0" smtClean="0"/>
        </a:p>
        <a:p>
          <a:r>
            <a:rPr lang="en-US" sz="600" dirty="0" smtClean="0"/>
            <a:t>Mystic Valley Parkway</a:t>
          </a:r>
        </a:p>
        <a:p>
          <a:r>
            <a:rPr lang="en-US" sz="600" dirty="0" smtClean="0"/>
            <a:t>Mystic River Res. (4)</a:t>
          </a:r>
        </a:p>
        <a:p>
          <a:r>
            <a:rPr lang="en-US" sz="600" dirty="0" smtClean="0"/>
            <a:t>Alewife Brook</a:t>
          </a:r>
        </a:p>
        <a:p>
          <a:endParaRPr lang="en-US" sz="600" dirty="0" smtClean="0"/>
        </a:p>
        <a:p>
          <a:r>
            <a:rPr lang="en-US" sz="600" dirty="0" smtClean="0"/>
            <a:t>Shannon Beach</a:t>
          </a:r>
        </a:p>
        <a:p>
          <a:r>
            <a:rPr lang="en-US" sz="600" dirty="0" smtClean="0"/>
            <a:t>Foss Park</a:t>
          </a:r>
        </a:p>
        <a:p>
          <a:r>
            <a:rPr lang="en-US" sz="600" dirty="0" smtClean="0"/>
            <a:t>Draw 7 Park</a:t>
          </a:r>
        </a:p>
        <a:p>
          <a:r>
            <a:rPr lang="en-US" sz="600" dirty="0" smtClean="0"/>
            <a:t>Amelia Earhart Dam</a:t>
          </a:r>
        </a:p>
        <a:p>
          <a:r>
            <a:rPr lang="en-US" sz="600" dirty="0" smtClean="0"/>
            <a:t>Hormel Stadium</a:t>
          </a:r>
        </a:p>
        <a:p>
          <a:r>
            <a:rPr lang="en-US" sz="600" dirty="0" err="1" smtClean="0"/>
            <a:t>Fellsway</a:t>
          </a:r>
          <a:endParaRPr lang="en-US" sz="600" dirty="0" smtClean="0"/>
        </a:p>
        <a:p>
          <a:r>
            <a:rPr lang="en-US" sz="600" dirty="0" smtClean="0"/>
            <a:t>Fells Labor Yard</a:t>
          </a:r>
        </a:p>
        <a:p>
          <a:r>
            <a:rPr lang="en-US" sz="600" dirty="0" smtClean="0"/>
            <a:t>Somerville Pool (</a:t>
          </a:r>
          <a:r>
            <a:rPr lang="en-US" sz="600" dirty="0" err="1" smtClean="0"/>
            <a:t>Latta</a:t>
          </a:r>
          <a:r>
            <a:rPr lang="en-US" sz="600" dirty="0" smtClean="0"/>
            <a:t>)</a:t>
          </a:r>
        </a:p>
        <a:p>
          <a:r>
            <a:rPr lang="en-US" sz="600" dirty="0" smtClean="0"/>
            <a:t>Somerville Pool (</a:t>
          </a:r>
          <a:r>
            <a:rPr lang="en-US" sz="600" dirty="0" err="1" smtClean="0"/>
            <a:t>Dilboy</a:t>
          </a:r>
          <a:r>
            <a:rPr lang="en-US" sz="600" dirty="0" smtClean="0"/>
            <a:t>)</a:t>
          </a:r>
        </a:p>
        <a:p>
          <a:r>
            <a:rPr lang="en-US" sz="600" dirty="0" smtClean="0"/>
            <a:t>Cambridge Rink</a:t>
          </a:r>
        </a:p>
        <a:p>
          <a:r>
            <a:rPr lang="en-US" sz="600" dirty="0" smtClean="0"/>
            <a:t>Somerville Rink</a:t>
          </a:r>
        </a:p>
        <a:p>
          <a:endParaRPr lang="en-US" sz="600" dirty="0" smtClean="0"/>
        </a:p>
        <a:p>
          <a:r>
            <a:rPr lang="en-US" sz="600" dirty="0" smtClean="0"/>
            <a:t>Total: 4 Staff</a:t>
          </a:r>
        </a:p>
        <a:p>
          <a:r>
            <a:rPr lang="en-US" sz="600" dirty="0" smtClean="0"/>
            <a:t>G20-Anthony </a:t>
          </a:r>
          <a:r>
            <a:rPr lang="en-US" sz="600" dirty="0" err="1" smtClean="0"/>
            <a:t>Guthro</a:t>
          </a:r>
          <a:endParaRPr lang="en-US" sz="600" dirty="0" smtClean="0"/>
        </a:p>
      </dgm:t>
    </dgm:pt>
    <dgm:pt modelId="{437126F2-D076-4909-8994-C38545BB223A}" type="parTrans" cxnId="{0FF56078-3540-4048-B45D-A168EA7936B8}">
      <dgm:prSet/>
      <dgm:spPr/>
      <dgm:t>
        <a:bodyPr/>
        <a:lstStyle/>
        <a:p>
          <a:endParaRPr lang="en-US"/>
        </a:p>
      </dgm:t>
    </dgm:pt>
    <dgm:pt modelId="{B5CDFAB1-7120-40AC-84B6-CF43D1C56E7A}" type="sibTrans" cxnId="{0FF56078-3540-4048-B45D-A168EA7936B8}">
      <dgm:prSet/>
      <dgm:spPr/>
      <dgm:t>
        <a:bodyPr/>
        <a:lstStyle/>
        <a:p>
          <a:endParaRPr lang="en-US"/>
        </a:p>
      </dgm:t>
    </dgm:pt>
    <dgm:pt modelId="{46D18AB3-A214-49AC-AA75-3AC87038A180}">
      <dgm:prSet custT="1"/>
      <dgm:spPr/>
      <dgm:t>
        <a:bodyPr/>
        <a:lstStyle/>
        <a:p>
          <a:r>
            <a:rPr lang="en-US" sz="600" dirty="0" smtClean="0"/>
            <a:t>5C</a:t>
          </a:r>
        </a:p>
        <a:p>
          <a:r>
            <a:rPr lang="en-US" sz="600" b="1" dirty="0" smtClean="0"/>
            <a:t>Charles</a:t>
          </a:r>
        </a:p>
        <a:p>
          <a:r>
            <a:rPr lang="en-US" sz="600" dirty="0" smtClean="0"/>
            <a:t>Esplanade</a:t>
          </a:r>
        </a:p>
        <a:p>
          <a:r>
            <a:rPr lang="en-US" sz="600" dirty="0" smtClean="0"/>
            <a:t>Hatch Shell (3)</a:t>
          </a:r>
        </a:p>
        <a:p>
          <a:r>
            <a:rPr lang="en-US" sz="600" dirty="0" smtClean="0"/>
            <a:t>Teddy </a:t>
          </a:r>
          <a:r>
            <a:rPr lang="en-US" sz="600" dirty="0" err="1" smtClean="0"/>
            <a:t>Ebersole</a:t>
          </a:r>
          <a:r>
            <a:rPr lang="en-US" sz="600" dirty="0" smtClean="0"/>
            <a:t> Field</a:t>
          </a:r>
        </a:p>
        <a:p>
          <a:r>
            <a:rPr lang="en-US" sz="600" dirty="0" smtClean="0"/>
            <a:t>Memorial Drive</a:t>
          </a:r>
        </a:p>
        <a:p>
          <a:r>
            <a:rPr lang="en-US" sz="600" dirty="0" err="1" smtClean="0"/>
            <a:t>Storrow</a:t>
          </a:r>
          <a:r>
            <a:rPr lang="en-US" sz="600" dirty="0" smtClean="0"/>
            <a:t> Drive</a:t>
          </a:r>
        </a:p>
        <a:p>
          <a:r>
            <a:rPr lang="en-US" sz="600" dirty="0" smtClean="0"/>
            <a:t>Park Drive</a:t>
          </a:r>
        </a:p>
        <a:p>
          <a:r>
            <a:rPr lang="en-US" sz="600" dirty="0" smtClean="0"/>
            <a:t>Fenway</a:t>
          </a:r>
        </a:p>
        <a:p>
          <a:r>
            <a:rPr lang="en-US" sz="600" dirty="0" err="1" smtClean="0"/>
            <a:t>Greenough</a:t>
          </a:r>
          <a:r>
            <a:rPr lang="en-US" sz="600" dirty="0" smtClean="0"/>
            <a:t> Blvd</a:t>
          </a:r>
        </a:p>
        <a:p>
          <a:r>
            <a:rPr lang="en-US" sz="600" dirty="0" smtClean="0"/>
            <a:t>Little </a:t>
          </a:r>
          <a:r>
            <a:rPr lang="en-US" sz="600" dirty="0" err="1" smtClean="0"/>
            <a:t>Greenough</a:t>
          </a:r>
          <a:r>
            <a:rPr lang="en-US" sz="600" dirty="0" smtClean="0"/>
            <a:t> Blvd</a:t>
          </a:r>
        </a:p>
        <a:p>
          <a:r>
            <a:rPr lang="en-US" sz="600" dirty="0" err="1" smtClean="0"/>
            <a:t>Nonantum</a:t>
          </a:r>
          <a:r>
            <a:rPr lang="en-US" sz="600" dirty="0" smtClean="0"/>
            <a:t> Road</a:t>
          </a:r>
        </a:p>
        <a:p>
          <a:r>
            <a:rPr lang="en-US" sz="600" dirty="0" smtClean="0"/>
            <a:t>Charles River Road</a:t>
          </a:r>
        </a:p>
        <a:p>
          <a:r>
            <a:rPr lang="en-US" sz="600" dirty="0" smtClean="0"/>
            <a:t>Nashua Street</a:t>
          </a:r>
        </a:p>
        <a:p>
          <a:r>
            <a:rPr lang="en-US" sz="600" dirty="0" smtClean="0"/>
            <a:t>North Point</a:t>
          </a:r>
        </a:p>
        <a:p>
          <a:r>
            <a:rPr lang="en-US" sz="600" dirty="0" smtClean="0"/>
            <a:t>Paul Revere Park</a:t>
          </a:r>
        </a:p>
        <a:p>
          <a:r>
            <a:rPr lang="en-US" sz="600" dirty="0" smtClean="0"/>
            <a:t>Community Boating</a:t>
          </a:r>
        </a:p>
        <a:p>
          <a:r>
            <a:rPr lang="en-US" sz="600" dirty="0" smtClean="0"/>
            <a:t>Eight Ped Bridge Storrow </a:t>
          </a:r>
        </a:p>
        <a:p>
          <a:r>
            <a:rPr lang="en-US" sz="600" dirty="0" smtClean="0"/>
            <a:t>Herter Center</a:t>
          </a:r>
        </a:p>
        <a:p>
          <a:r>
            <a:rPr lang="en-US" sz="600" dirty="0" smtClean="0"/>
            <a:t>City Square Park</a:t>
          </a:r>
        </a:p>
        <a:p>
          <a:r>
            <a:rPr lang="en-US" sz="600" dirty="0" smtClean="0"/>
            <a:t>Prince Street Park</a:t>
          </a:r>
        </a:p>
        <a:p>
          <a:r>
            <a:rPr lang="en-US" sz="600" dirty="0" smtClean="0"/>
            <a:t>North Bank Bridge</a:t>
          </a:r>
        </a:p>
        <a:p>
          <a:r>
            <a:rPr lang="en-US" sz="600" dirty="0" smtClean="0"/>
            <a:t>New Charles District Yard (17)</a:t>
          </a:r>
        </a:p>
        <a:p>
          <a:r>
            <a:rPr lang="en-US" sz="600" dirty="0" err="1" smtClean="0"/>
            <a:t>Steriti</a:t>
          </a:r>
          <a:r>
            <a:rPr lang="en-US" sz="600" dirty="0" smtClean="0"/>
            <a:t> Rink</a:t>
          </a:r>
        </a:p>
        <a:p>
          <a:r>
            <a:rPr lang="en-US" sz="600" dirty="0" smtClean="0"/>
            <a:t>Daly Rink</a:t>
          </a:r>
        </a:p>
        <a:p>
          <a:r>
            <a:rPr lang="en-US" sz="600" dirty="0" smtClean="0"/>
            <a:t>Lee Pool</a:t>
          </a:r>
        </a:p>
        <a:p>
          <a:r>
            <a:rPr lang="en-US" sz="600" dirty="0" err="1" smtClean="0"/>
            <a:t>Artesani</a:t>
          </a:r>
          <a:r>
            <a:rPr lang="en-US" sz="600" dirty="0" smtClean="0"/>
            <a:t> Spray/Wading</a:t>
          </a:r>
        </a:p>
        <a:p>
          <a:r>
            <a:rPr lang="en-US" sz="600" dirty="0" smtClean="0"/>
            <a:t>Cambridge Pool (</a:t>
          </a:r>
          <a:r>
            <a:rPr lang="en-US" sz="600" dirty="0" err="1" smtClean="0"/>
            <a:t>McCrehan</a:t>
          </a:r>
          <a:r>
            <a:rPr lang="en-US" sz="600" dirty="0" smtClean="0"/>
            <a:t>)</a:t>
          </a:r>
        </a:p>
        <a:p>
          <a:r>
            <a:rPr lang="en-US" sz="600" dirty="0" smtClean="0"/>
            <a:t>Allston Brighton Pool</a:t>
          </a:r>
        </a:p>
        <a:p>
          <a:endParaRPr lang="en-US" sz="600" dirty="0" smtClean="0"/>
        </a:p>
        <a:p>
          <a:r>
            <a:rPr lang="en-US" sz="600" dirty="0" smtClean="0"/>
            <a:t>Total: 20 Staff</a:t>
          </a:r>
        </a:p>
        <a:p>
          <a:r>
            <a:rPr lang="en-US" sz="600" dirty="0" smtClean="0"/>
            <a:t>G20-Angelo </a:t>
          </a:r>
          <a:r>
            <a:rPr lang="en-US" sz="600" dirty="0" err="1" smtClean="0"/>
            <a:t>Tilas</a:t>
          </a:r>
          <a:endParaRPr lang="en-US" sz="600" dirty="0"/>
        </a:p>
      </dgm:t>
    </dgm:pt>
    <dgm:pt modelId="{9183B4A4-DAFE-4926-AE49-FF4C66F1E621}" type="parTrans" cxnId="{1B9C040D-1A3B-443B-9D15-92F267B4CAE3}">
      <dgm:prSet/>
      <dgm:spPr/>
      <dgm:t>
        <a:bodyPr/>
        <a:lstStyle/>
        <a:p>
          <a:endParaRPr lang="en-US"/>
        </a:p>
      </dgm:t>
    </dgm:pt>
    <dgm:pt modelId="{332CD395-EA18-4A4F-81EA-13EF44AF2E74}" type="sibTrans" cxnId="{1B9C040D-1A3B-443B-9D15-92F267B4CAE3}">
      <dgm:prSet/>
      <dgm:spPr/>
      <dgm:t>
        <a:bodyPr/>
        <a:lstStyle/>
        <a:p>
          <a:endParaRPr lang="en-US"/>
        </a:p>
      </dgm:t>
    </dgm:pt>
    <dgm:pt modelId="{46233CC3-FC8D-46C8-9E61-A78C362660A1}">
      <dgm:prSet/>
      <dgm:spPr/>
      <dgm:t>
        <a:bodyPr/>
        <a:lstStyle/>
        <a:p>
          <a:r>
            <a:rPr lang="en-US" dirty="0" smtClean="0"/>
            <a:t>3B </a:t>
          </a:r>
          <a:br>
            <a:rPr lang="en-US" dirty="0" smtClean="0"/>
          </a:br>
          <a:r>
            <a:rPr lang="en-US" b="1" dirty="0" smtClean="0"/>
            <a:t>Southwest Corridor </a:t>
          </a:r>
          <a:r>
            <a:rPr lang="en-US" dirty="0" smtClean="0"/>
            <a:t>(7)</a:t>
          </a:r>
          <a:br>
            <a:rPr lang="en-US" dirty="0" smtClean="0"/>
          </a:br>
          <a:r>
            <a:rPr lang="en-US" dirty="0" smtClean="0"/>
            <a:t>Emerald Necklace </a:t>
          </a:r>
          <a:r>
            <a:rPr lang="en-US" dirty="0" err="1" smtClean="0"/>
            <a:t>Pkways</a:t>
          </a:r>
          <a:r>
            <a:rPr lang="en-US" dirty="0" smtClean="0"/>
            <a:t> (from </a:t>
          </a:r>
          <a:r>
            <a:rPr lang="en-US" dirty="0" err="1" smtClean="0"/>
            <a:t>Riverway</a:t>
          </a:r>
          <a:r>
            <a:rPr lang="en-US" dirty="0" smtClean="0"/>
            <a:t> to </a:t>
          </a:r>
          <a:r>
            <a:rPr lang="en-US" dirty="0" err="1" smtClean="0"/>
            <a:t>Arborway</a:t>
          </a:r>
          <a:r>
            <a:rPr lang="en-US" dirty="0" smtClean="0"/>
            <a:t>)</a:t>
          </a:r>
          <a:br>
            <a:rPr lang="en-US" dirty="0" smtClean="0"/>
          </a:br>
          <a:r>
            <a:rPr lang="en-US" dirty="0" err="1" smtClean="0"/>
            <a:t>Stoneybrook</a:t>
          </a:r>
          <a:r>
            <a:rPr lang="en-US" dirty="0" smtClean="0"/>
            <a:t> Res. (12)</a:t>
          </a:r>
          <a:br>
            <a:rPr lang="en-US" dirty="0" smtClean="0"/>
          </a:br>
          <a:r>
            <a:rPr lang="en-US" dirty="0" smtClean="0"/>
            <a:t>Mother brook</a:t>
          </a:r>
          <a:br>
            <a:rPr lang="en-US" dirty="0" smtClean="0"/>
          </a:br>
          <a:r>
            <a:rPr lang="en-US" dirty="0" smtClean="0"/>
            <a:t>Charles River Greenway</a:t>
          </a:r>
          <a:br>
            <a:rPr lang="en-US" dirty="0" smtClean="0"/>
          </a:br>
          <a:r>
            <a:rPr lang="en-US" dirty="0" smtClean="0"/>
            <a:t/>
          </a:r>
          <a:br>
            <a:rPr lang="en-US" dirty="0" smtClean="0"/>
          </a:br>
          <a:r>
            <a:rPr lang="en-US" dirty="0" err="1" smtClean="0"/>
            <a:t>hestnut</a:t>
          </a:r>
          <a:r>
            <a:rPr lang="en-US" dirty="0" smtClean="0"/>
            <a:t> Hill </a:t>
          </a:r>
          <a:r>
            <a:rPr lang="en-US" dirty="0" err="1" smtClean="0"/>
            <a:t>Reserv</a:t>
          </a:r>
          <a:r>
            <a:rPr lang="en-US" dirty="0" smtClean="0"/>
            <a:t>.</a:t>
          </a:r>
          <a:br>
            <a:rPr lang="en-US" dirty="0" smtClean="0"/>
          </a:br>
          <a:r>
            <a:rPr lang="en-US" dirty="0" err="1" smtClean="0"/>
            <a:t>Hammon</a:t>
          </a:r>
          <a:r>
            <a:rPr lang="en-US" dirty="0" smtClean="0"/>
            <a:t> Pond Res.</a:t>
          </a:r>
          <a:br>
            <a:rPr lang="en-US" dirty="0" smtClean="0"/>
          </a:br>
          <a:r>
            <a:rPr lang="en-US" dirty="0" smtClean="0"/>
            <a:t>Lost Pond</a:t>
          </a:r>
          <a:br>
            <a:rPr lang="en-US" dirty="0" smtClean="0"/>
          </a:br>
          <a:r>
            <a:rPr lang="en-US" dirty="0" smtClean="0"/>
            <a:t/>
          </a:r>
          <a:br>
            <a:rPr lang="en-US" dirty="0" smtClean="0"/>
          </a:br>
          <a:r>
            <a:rPr lang="en-US" dirty="0" smtClean="0"/>
            <a:t>Needham Parkway</a:t>
          </a:r>
          <a:br>
            <a:rPr lang="en-US" dirty="0" smtClean="0"/>
          </a:br>
          <a:r>
            <a:rPr lang="en-US" dirty="0" err="1" smtClean="0"/>
            <a:t>Hasncok</a:t>
          </a:r>
          <a:r>
            <a:rPr lang="en-US" dirty="0" smtClean="0"/>
            <a:t> Woods</a:t>
          </a:r>
          <a:br>
            <a:rPr lang="en-US" dirty="0" smtClean="0"/>
          </a:br>
          <a:r>
            <a:rPr lang="en-US" dirty="0" smtClean="0"/>
            <a:t>Brook Farm</a:t>
          </a:r>
          <a:br>
            <a:rPr lang="en-US" dirty="0" smtClean="0"/>
          </a:br>
          <a:r>
            <a:rPr lang="en-US" dirty="0" smtClean="0"/>
            <a:t>Camp </a:t>
          </a:r>
          <a:r>
            <a:rPr lang="en-US" dirty="0" err="1" smtClean="0"/>
            <a:t>Meigs</a:t>
          </a:r>
          <a:r>
            <a:rPr lang="en-US" dirty="0" smtClean="0"/>
            <a:t/>
          </a:r>
          <a:br>
            <a:rPr lang="en-US" dirty="0" smtClean="0"/>
          </a:br>
          <a:r>
            <a:rPr lang="en-US" dirty="0" smtClean="0"/>
            <a:t>Kelly Field</a:t>
          </a:r>
          <a:br>
            <a:rPr lang="en-US" dirty="0" smtClean="0"/>
          </a:br>
          <a:r>
            <a:rPr lang="en-US" dirty="0" smtClean="0"/>
            <a:t>Athletic Fields in former West District</a:t>
          </a:r>
          <a:br>
            <a:rPr lang="en-US" dirty="0" smtClean="0"/>
          </a:br>
          <a:r>
            <a:rPr lang="en-US" dirty="0" smtClean="0"/>
            <a:t>Roxbury Heritage</a:t>
          </a:r>
          <a:br>
            <a:rPr lang="en-US" dirty="0" smtClean="0"/>
          </a:br>
          <a:r>
            <a:rPr lang="en-US" dirty="0" err="1" smtClean="0"/>
            <a:t>Hammon</a:t>
          </a:r>
          <a:r>
            <a:rPr lang="en-US" dirty="0" smtClean="0"/>
            <a:t> Pond Parkway</a:t>
          </a:r>
          <a:br>
            <a:rPr lang="en-US" dirty="0" smtClean="0"/>
          </a:br>
          <a:r>
            <a:rPr lang="en-US" dirty="0" smtClean="0"/>
            <a:t>West </a:t>
          </a:r>
          <a:r>
            <a:rPr lang="en-US" dirty="0" err="1" smtClean="0"/>
            <a:t>Rocxury</a:t>
          </a:r>
          <a:r>
            <a:rPr lang="en-US" dirty="0" smtClean="0"/>
            <a:t> Parkway</a:t>
          </a:r>
          <a:br>
            <a:rPr lang="en-US" dirty="0" smtClean="0"/>
          </a:br>
          <a:r>
            <a:rPr lang="en-US" dirty="0" smtClean="0"/>
            <a:t>VFW Parkway</a:t>
          </a:r>
          <a:br>
            <a:rPr lang="en-US" dirty="0" smtClean="0"/>
          </a:br>
          <a:r>
            <a:rPr lang="en-US" dirty="0" err="1" smtClean="0"/>
            <a:t>Enne</a:t>
          </a:r>
          <a:r>
            <a:rPr lang="en-US" dirty="0" smtClean="0"/>
            <a:t> King Parkway</a:t>
          </a:r>
          <a:br>
            <a:rPr lang="en-US" dirty="0" smtClean="0"/>
          </a:br>
          <a:r>
            <a:rPr lang="en-US" dirty="0" smtClean="0"/>
            <a:t>Dedham Parkway</a:t>
          </a:r>
          <a:br>
            <a:rPr lang="en-US" dirty="0" smtClean="0"/>
          </a:br>
          <a:r>
            <a:rPr lang="en-US" dirty="0" smtClean="0"/>
            <a:t>Center Street</a:t>
          </a:r>
          <a:br>
            <a:rPr lang="en-US" dirty="0" smtClean="0"/>
          </a:br>
          <a:r>
            <a:rPr lang="en-US" dirty="0" smtClean="0"/>
            <a:t>Neponset Valley Parkway</a:t>
          </a:r>
          <a:br>
            <a:rPr lang="en-US" dirty="0" smtClean="0"/>
          </a:br>
          <a:endParaRPr lang="en-US" dirty="0" smtClean="0"/>
        </a:p>
        <a:p>
          <a:r>
            <a:rPr lang="en-US" dirty="0" smtClean="0"/>
            <a:t>Truman Parkway</a:t>
          </a:r>
        </a:p>
        <a:p>
          <a:r>
            <a:rPr lang="en-US" dirty="0" smtClean="0"/>
            <a:t>Moynihan Spray Deck</a:t>
          </a:r>
        </a:p>
        <a:p>
          <a:r>
            <a:rPr lang="en-US" dirty="0" err="1" smtClean="0"/>
            <a:t>Bajko</a:t>
          </a:r>
          <a:r>
            <a:rPr lang="en-US" dirty="0" smtClean="0"/>
            <a:t> Rink</a:t>
          </a:r>
          <a:br>
            <a:rPr lang="en-US" dirty="0" smtClean="0"/>
          </a:br>
          <a:r>
            <a:rPr lang="en-US" dirty="0" smtClean="0"/>
            <a:t>Reilly Pool</a:t>
          </a:r>
          <a:br>
            <a:rPr lang="en-US" dirty="0" smtClean="0"/>
          </a:br>
          <a:r>
            <a:rPr lang="en-US" dirty="0" smtClean="0"/>
            <a:t>Olsen Pool</a:t>
          </a:r>
          <a:br>
            <a:rPr lang="en-US" dirty="0" smtClean="0"/>
          </a:br>
          <a:r>
            <a:rPr lang="en-US" dirty="0" smtClean="0"/>
            <a:t>Cass Rink &amp; Pool</a:t>
          </a:r>
          <a:br>
            <a:rPr lang="en-US" dirty="0" smtClean="0"/>
          </a:br>
          <a:r>
            <a:rPr lang="en-US" dirty="0" smtClean="0"/>
            <a:t/>
          </a:r>
          <a:br>
            <a:rPr lang="en-US" dirty="0" smtClean="0"/>
          </a:br>
          <a:r>
            <a:rPr lang="en-US" dirty="0" smtClean="0"/>
            <a:t>Total:  19 Staff</a:t>
          </a:r>
          <a:br>
            <a:rPr lang="en-US" dirty="0" smtClean="0"/>
          </a:br>
          <a:r>
            <a:rPr lang="en-US" dirty="0" smtClean="0"/>
            <a:t>G20- Holly Richardson/Chuck Allen/Jim </a:t>
          </a:r>
          <a:r>
            <a:rPr lang="en-US" dirty="0" err="1" smtClean="0"/>
            <a:t>Olbyrs</a:t>
          </a:r>
          <a:endParaRPr lang="en-US" dirty="0"/>
        </a:p>
      </dgm:t>
    </dgm:pt>
    <dgm:pt modelId="{56F96AF8-8901-49E6-8DC6-72EC12547A38}" type="parTrans" cxnId="{974BA8D2-EB9E-4869-8436-7B33F89A875C}">
      <dgm:prSet/>
      <dgm:spPr/>
      <dgm:t>
        <a:bodyPr/>
        <a:lstStyle/>
        <a:p>
          <a:endParaRPr lang="en-US"/>
        </a:p>
      </dgm:t>
    </dgm:pt>
    <dgm:pt modelId="{C98C7F00-C50A-493D-8031-C50C6E120544}" type="sibTrans" cxnId="{974BA8D2-EB9E-4869-8436-7B33F89A875C}">
      <dgm:prSet/>
      <dgm:spPr/>
      <dgm:t>
        <a:bodyPr/>
        <a:lstStyle/>
        <a:p>
          <a:endParaRPr lang="en-US"/>
        </a:p>
      </dgm:t>
    </dgm:pt>
    <dgm:pt modelId="{096F2512-CA03-4573-AB7B-8E0BD6030C3E}">
      <dgm:prSet/>
      <dgm:spPr/>
      <dgm:t>
        <a:bodyPr/>
        <a:lstStyle/>
        <a:p>
          <a:r>
            <a:rPr lang="en-US" dirty="0" smtClean="0"/>
            <a:t>3A</a:t>
          </a:r>
          <a:br>
            <a:rPr lang="en-US" dirty="0" smtClean="0"/>
          </a:br>
          <a:r>
            <a:rPr lang="en-US" b="1" dirty="0" smtClean="0"/>
            <a:t>Castle Island </a:t>
          </a:r>
          <a:r>
            <a:rPr lang="en-US" dirty="0" smtClean="0"/>
            <a:t>(3)</a:t>
          </a:r>
          <a:br>
            <a:rPr lang="en-US" dirty="0" smtClean="0"/>
          </a:br>
          <a:r>
            <a:rPr lang="en-US" dirty="0" smtClean="0"/>
            <a:t>South Boston Beaches/ Shore Ops ( 15))</a:t>
          </a:r>
          <a:br>
            <a:rPr lang="en-US" dirty="0" smtClean="0"/>
          </a:br>
          <a:r>
            <a:rPr lang="en-US" dirty="0" err="1" smtClean="0"/>
            <a:t>Dorcester</a:t>
          </a:r>
          <a:r>
            <a:rPr lang="en-US" dirty="0" smtClean="0"/>
            <a:t> Beaches</a:t>
          </a:r>
          <a:br>
            <a:rPr lang="en-US" dirty="0" smtClean="0"/>
          </a:br>
          <a:r>
            <a:rPr lang="en-US" dirty="0" smtClean="0"/>
            <a:t>Quincy Shores Res. (</a:t>
          </a:r>
          <a:r>
            <a:rPr lang="en-US" dirty="0" err="1" smtClean="0"/>
            <a:t>Wollastone&amp;Caddy</a:t>
          </a:r>
          <a:r>
            <a:rPr lang="en-US" dirty="0" smtClean="0"/>
            <a:t> Park)</a:t>
          </a:r>
          <a:br>
            <a:rPr lang="en-US" dirty="0" smtClean="0"/>
          </a:br>
          <a:r>
            <a:rPr lang="en-US" dirty="0" smtClean="0"/>
            <a:t>Neponset River Res.</a:t>
          </a:r>
          <a:br>
            <a:rPr lang="en-US" dirty="0" smtClean="0"/>
          </a:br>
          <a:r>
            <a:rPr lang="en-US" dirty="0" smtClean="0"/>
            <a:t>All Athletic Fields from Shore District</a:t>
          </a:r>
          <a:br>
            <a:rPr lang="en-US" dirty="0" smtClean="0"/>
          </a:br>
          <a:r>
            <a:rPr lang="en-US" dirty="0" smtClean="0"/>
            <a:t>Pope John Paul Park</a:t>
          </a:r>
          <a:br>
            <a:rPr lang="en-US" dirty="0" smtClean="0"/>
          </a:br>
          <a:r>
            <a:rPr lang="en-US" dirty="0" smtClean="0"/>
            <a:t>Neponset Yard</a:t>
          </a:r>
          <a:br>
            <a:rPr lang="en-US" dirty="0" smtClean="0"/>
          </a:br>
          <a:r>
            <a:rPr lang="en-US" dirty="0" err="1" smtClean="0"/>
            <a:t>Squantum</a:t>
          </a:r>
          <a:r>
            <a:rPr lang="en-US" dirty="0" smtClean="0"/>
            <a:t> Point Park</a:t>
          </a:r>
          <a:br>
            <a:rPr lang="en-US" dirty="0" smtClean="0"/>
          </a:br>
          <a:r>
            <a:rPr lang="en-US" dirty="0" err="1" smtClean="0"/>
            <a:t>Vistory</a:t>
          </a:r>
          <a:r>
            <a:rPr lang="en-US" dirty="0" smtClean="0"/>
            <a:t> Road Park</a:t>
          </a:r>
          <a:br>
            <a:rPr lang="en-US" dirty="0" smtClean="0"/>
          </a:br>
          <a:r>
            <a:rPr lang="en-US" dirty="0" smtClean="0"/>
            <a:t>Day Blvd</a:t>
          </a:r>
          <a:br>
            <a:rPr lang="en-US" dirty="0" smtClean="0"/>
          </a:br>
          <a:r>
            <a:rPr lang="en-US" dirty="0" smtClean="0"/>
            <a:t>Morrissey Blvd</a:t>
          </a:r>
          <a:br>
            <a:rPr lang="en-US" dirty="0" smtClean="0"/>
          </a:br>
          <a:r>
            <a:rPr lang="en-US" dirty="0" smtClean="0"/>
            <a:t>Columbia Road</a:t>
          </a:r>
          <a:br>
            <a:rPr lang="en-US" dirty="0" smtClean="0"/>
          </a:br>
          <a:r>
            <a:rPr lang="en-US" dirty="0" smtClean="0"/>
            <a:t>Quincy Shore Drive</a:t>
          </a:r>
          <a:br>
            <a:rPr lang="en-US" dirty="0" smtClean="0"/>
          </a:br>
          <a:r>
            <a:rPr lang="en-US" dirty="0" smtClean="0"/>
            <a:t>Furnace Brook Parkway</a:t>
          </a:r>
          <a:br>
            <a:rPr lang="en-US" dirty="0" smtClean="0"/>
          </a:br>
          <a:r>
            <a:rPr lang="en-US" dirty="0" smtClean="0"/>
            <a:t>Neponset Marshes</a:t>
          </a:r>
          <a:br>
            <a:rPr lang="en-US" dirty="0" smtClean="0"/>
          </a:br>
          <a:r>
            <a:rPr lang="en-US" dirty="0" smtClean="0"/>
            <a:t>Ryan Wading Pool</a:t>
          </a:r>
          <a:br>
            <a:rPr lang="en-US" dirty="0" smtClean="0"/>
          </a:br>
          <a:r>
            <a:rPr lang="en-US" dirty="0" smtClean="0"/>
            <a:t>Neponset Spray Deck </a:t>
          </a:r>
          <a:br>
            <a:rPr lang="en-US" dirty="0" smtClean="0"/>
          </a:br>
          <a:r>
            <a:rPr lang="en-US" dirty="0" smtClean="0"/>
            <a:t>Devine Rink</a:t>
          </a:r>
          <a:br>
            <a:rPr lang="en-US" dirty="0" smtClean="0"/>
          </a:br>
          <a:r>
            <a:rPr lang="en-US" dirty="0" smtClean="0"/>
            <a:t>Murphy Rink</a:t>
          </a:r>
          <a:br>
            <a:rPr lang="en-US" dirty="0" smtClean="0"/>
          </a:br>
          <a:r>
            <a:rPr lang="en-US" dirty="0" smtClean="0"/>
            <a:t>Old Colony Road</a:t>
          </a:r>
        </a:p>
        <a:p>
          <a:r>
            <a:rPr lang="en-US" dirty="0" smtClean="0"/>
            <a:t>(</a:t>
          </a:r>
          <a:br>
            <a:rPr lang="en-US" dirty="0" smtClean="0"/>
          </a:br>
          <a:r>
            <a:rPr lang="en-US" dirty="0" smtClean="0"/>
            <a:t>Total: 18 Staff</a:t>
          </a:r>
          <a:br>
            <a:rPr lang="en-US" dirty="0" smtClean="0"/>
          </a:br>
          <a:r>
            <a:rPr lang="en-US" dirty="0" smtClean="0"/>
            <a:t>G20- Chris Spillane</a:t>
          </a:r>
          <a:endParaRPr lang="en-US" dirty="0"/>
        </a:p>
      </dgm:t>
    </dgm:pt>
    <dgm:pt modelId="{3B6C8DD0-7C97-4167-B0C4-14F8ABD38E4F}" type="parTrans" cxnId="{BA6F8103-9D44-4EE0-AE7C-F4132ACDDC3C}">
      <dgm:prSet/>
      <dgm:spPr/>
      <dgm:t>
        <a:bodyPr/>
        <a:lstStyle/>
        <a:p>
          <a:endParaRPr lang="en-US"/>
        </a:p>
      </dgm:t>
    </dgm:pt>
    <dgm:pt modelId="{50F320E5-AC09-45DC-85A0-F9FA4B64F0AB}" type="sibTrans" cxnId="{BA6F8103-9D44-4EE0-AE7C-F4132ACDDC3C}">
      <dgm:prSet/>
      <dgm:spPr/>
      <dgm:t>
        <a:bodyPr/>
        <a:lstStyle/>
        <a:p>
          <a:endParaRPr lang="en-US"/>
        </a:p>
      </dgm:t>
    </dgm:pt>
    <dgm:pt modelId="{05613390-C12C-4437-9F40-EFB3AF1E8AAF}" type="pres">
      <dgm:prSet presAssocID="{C0E9475D-52E2-4DC8-BCD5-30803A2167B4}" presName="mainComposite" presStyleCnt="0">
        <dgm:presLayoutVars>
          <dgm:chPref val="1"/>
          <dgm:dir/>
          <dgm:animOne val="branch"/>
          <dgm:animLvl val="lvl"/>
          <dgm:resizeHandles val="exact"/>
        </dgm:presLayoutVars>
      </dgm:prSet>
      <dgm:spPr/>
      <dgm:t>
        <a:bodyPr/>
        <a:lstStyle/>
        <a:p>
          <a:endParaRPr lang="en-US"/>
        </a:p>
      </dgm:t>
    </dgm:pt>
    <dgm:pt modelId="{BE84A0F9-70EB-4DE3-989E-C4E3F678D1AD}" type="pres">
      <dgm:prSet presAssocID="{C0E9475D-52E2-4DC8-BCD5-30803A2167B4}" presName="hierFlow" presStyleCnt="0"/>
      <dgm:spPr/>
      <dgm:t>
        <a:bodyPr/>
        <a:lstStyle/>
        <a:p>
          <a:endParaRPr lang="en-US"/>
        </a:p>
      </dgm:t>
    </dgm:pt>
    <dgm:pt modelId="{D3938A39-5EDA-4930-9AF9-278C27A517F9}" type="pres">
      <dgm:prSet presAssocID="{C0E9475D-52E2-4DC8-BCD5-30803A2167B4}" presName="hierChild1" presStyleCnt="0">
        <dgm:presLayoutVars>
          <dgm:chPref val="1"/>
          <dgm:animOne val="branch"/>
          <dgm:animLvl val="lvl"/>
        </dgm:presLayoutVars>
      </dgm:prSet>
      <dgm:spPr/>
      <dgm:t>
        <a:bodyPr/>
        <a:lstStyle/>
        <a:p>
          <a:endParaRPr lang="en-US"/>
        </a:p>
      </dgm:t>
    </dgm:pt>
    <dgm:pt modelId="{81F0EA6C-A3DC-4DDE-8CD1-EFBD2F0DB75B}" type="pres">
      <dgm:prSet presAssocID="{EB407E72-B618-4FFA-BEDE-577C38173F00}" presName="Name14" presStyleCnt="0"/>
      <dgm:spPr/>
      <dgm:t>
        <a:bodyPr/>
        <a:lstStyle/>
        <a:p>
          <a:endParaRPr lang="en-US"/>
        </a:p>
      </dgm:t>
    </dgm:pt>
    <dgm:pt modelId="{601E3783-7A47-4212-B222-9D37D931204F}" type="pres">
      <dgm:prSet presAssocID="{EB407E72-B618-4FFA-BEDE-577C38173F00}" presName="level1Shape" presStyleLbl="node0" presStyleIdx="0" presStyleCnt="1" custScaleX="111146" custLinFactNeighborX="13602" custLinFactNeighborY="-22751">
        <dgm:presLayoutVars>
          <dgm:chPref val="3"/>
        </dgm:presLayoutVars>
      </dgm:prSet>
      <dgm:spPr/>
      <dgm:t>
        <a:bodyPr/>
        <a:lstStyle/>
        <a:p>
          <a:endParaRPr lang="en-US"/>
        </a:p>
      </dgm:t>
    </dgm:pt>
    <dgm:pt modelId="{D53D095D-88CE-4575-9388-E0341F7792AE}" type="pres">
      <dgm:prSet presAssocID="{EB407E72-B618-4FFA-BEDE-577C38173F00}" presName="hierChild2" presStyleCnt="0"/>
      <dgm:spPr/>
      <dgm:t>
        <a:bodyPr/>
        <a:lstStyle/>
        <a:p>
          <a:endParaRPr lang="en-US"/>
        </a:p>
      </dgm:t>
    </dgm:pt>
    <dgm:pt modelId="{6C4D7312-4098-4EC1-AE47-4866BD95DACD}" type="pres">
      <dgm:prSet presAssocID="{B0272EB1-ED8E-49A2-A4FA-C81CF636D3A9}" presName="Name19" presStyleLbl="parChTrans1D2" presStyleIdx="0" presStyleCnt="2"/>
      <dgm:spPr/>
      <dgm:t>
        <a:bodyPr/>
        <a:lstStyle/>
        <a:p>
          <a:endParaRPr lang="en-US"/>
        </a:p>
      </dgm:t>
    </dgm:pt>
    <dgm:pt modelId="{EB78E950-BEED-4693-AF80-035D233DC6CD}" type="pres">
      <dgm:prSet presAssocID="{46621026-C245-4B58-BFDF-7A5A72C9469E}" presName="Name21" presStyleCnt="0"/>
      <dgm:spPr/>
      <dgm:t>
        <a:bodyPr/>
        <a:lstStyle/>
        <a:p>
          <a:endParaRPr lang="en-US"/>
        </a:p>
      </dgm:t>
    </dgm:pt>
    <dgm:pt modelId="{F9B60BD8-7F68-4D5C-9257-A3CC3C07D5C9}" type="pres">
      <dgm:prSet presAssocID="{46621026-C245-4B58-BFDF-7A5A72C9469E}" presName="level2Shape" presStyleLbl="node2" presStyleIdx="0" presStyleCnt="2" custLinFactNeighborX="15136"/>
      <dgm:spPr/>
      <dgm:t>
        <a:bodyPr/>
        <a:lstStyle/>
        <a:p>
          <a:endParaRPr lang="en-US"/>
        </a:p>
      </dgm:t>
    </dgm:pt>
    <dgm:pt modelId="{11181890-00B9-495B-8EE2-81519475F79C}" type="pres">
      <dgm:prSet presAssocID="{46621026-C245-4B58-BFDF-7A5A72C9469E}" presName="hierChild3" presStyleCnt="0"/>
      <dgm:spPr/>
      <dgm:t>
        <a:bodyPr/>
        <a:lstStyle/>
        <a:p>
          <a:endParaRPr lang="en-US"/>
        </a:p>
      </dgm:t>
    </dgm:pt>
    <dgm:pt modelId="{D54E0BFA-CF33-46EB-9855-68D87EB36FD1}" type="pres">
      <dgm:prSet presAssocID="{3B6C8DD0-7C97-4167-B0C4-14F8ABD38E4F}" presName="Name19" presStyleLbl="parChTrans1D3" presStyleIdx="0" presStyleCnt="4"/>
      <dgm:spPr/>
      <dgm:t>
        <a:bodyPr/>
        <a:lstStyle/>
        <a:p>
          <a:endParaRPr lang="en-US"/>
        </a:p>
      </dgm:t>
    </dgm:pt>
    <dgm:pt modelId="{6F3AA7DE-3CF0-4425-8E9F-78723018E477}" type="pres">
      <dgm:prSet presAssocID="{096F2512-CA03-4573-AB7B-8E0BD6030C3E}" presName="Name21" presStyleCnt="0"/>
      <dgm:spPr/>
    </dgm:pt>
    <dgm:pt modelId="{18094762-B29D-4D6E-977C-8FB3001D05FE}" type="pres">
      <dgm:prSet presAssocID="{096F2512-CA03-4573-AB7B-8E0BD6030C3E}" presName="level2Shape" presStyleLbl="node3" presStyleIdx="0" presStyleCnt="4" custScaleY="433807" custLinFactNeighborX="-7655" custLinFactNeighborY="-14375"/>
      <dgm:spPr/>
      <dgm:t>
        <a:bodyPr/>
        <a:lstStyle/>
        <a:p>
          <a:endParaRPr lang="en-US"/>
        </a:p>
      </dgm:t>
    </dgm:pt>
    <dgm:pt modelId="{E3B0991F-82CB-4F4F-B151-597543B82ED4}" type="pres">
      <dgm:prSet presAssocID="{096F2512-CA03-4573-AB7B-8E0BD6030C3E}" presName="hierChild3" presStyleCnt="0"/>
      <dgm:spPr/>
    </dgm:pt>
    <dgm:pt modelId="{A5EEA294-968E-4F48-AA3B-161852F38DF7}" type="pres">
      <dgm:prSet presAssocID="{56F96AF8-8901-49E6-8DC6-72EC12547A38}" presName="Name19" presStyleLbl="parChTrans1D3" presStyleIdx="1" presStyleCnt="4"/>
      <dgm:spPr/>
      <dgm:t>
        <a:bodyPr/>
        <a:lstStyle/>
        <a:p>
          <a:endParaRPr lang="en-US"/>
        </a:p>
      </dgm:t>
    </dgm:pt>
    <dgm:pt modelId="{40846071-B13F-4644-952D-67A756BC458E}" type="pres">
      <dgm:prSet presAssocID="{46233CC3-FC8D-46C8-9E61-A78C362660A1}" presName="Name21" presStyleCnt="0"/>
      <dgm:spPr/>
    </dgm:pt>
    <dgm:pt modelId="{952F647E-CC54-4DB4-A1F3-EC83726DCCD2}" type="pres">
      <dgm:prSet presAssocID="{46233CC3-FC8D-46C8-9E61-A78C362660A1}" presName="level2Shape" presStyleLbl="node3" presStyleIdx="1" presStyleCnt="4" custScaleY="604095"/>
      <dgm:spPr/>
      <dgm:t>
        <a:bodyPr/>
        <a:lstStyle/>
        <a:p>
          <a:endParaRPr lang="en-US"/>
        </a:p>
      </dgm:t>
    </dgm:pt>
    <dgm:pt modelId="{120C22F8-731D-4E5E-B362-D3F82A33FB56}" type="pres">
      <dgm:prSet presAssocID="{46233CC3-FC8D-46C8-9E61-A78C362660A1}" presName="hierChild3" presStyleCnt="0"/>
      <dgm:spPr/>
    </dgm:pt>
    <dgm:pt modelId="{69F7708A-952E-4829-B8B1-986EA3B45445}" type="pres">
      <dgm:prSet presAssocID="{731A6883-E433-4090-9555-8B709DA166FF}" presName="Name19" presStyleLbl="parChTrans1D2" presStyleIdx="1" presStyleCnt="2"/>
      <dgm:spPr/>
      <dgm:t>
        <a:bodyPr/>
        <a:lstStyle/>
        <a:p>
          <a:endParaRPr lang="en-US"/>
        </a:p>
      </dgm:t>
    </dgm:pt>
    <dgm:pt modelId="{7197F341-177A-4035-AFFD-CEC339EA43B4}" type="pres">
      <dgm:prSet presAssocID="{74FBFAA6-F8C2-4226-BA25-416727D41480}" presName="Name21" presStyleCnt="0"/>
      <dgm:spPr/>
      <dgm:t>
        <a:bodyPr/>
        <a:lstStyle/>
        <a:p>
          <a:endParaRPr lang="en-US"/>
        </a:p>
      </dgm:t>
    </dgm:pt>
    <dgm:pt modelId="{7B099C2E-B288-4423-931F-BE76371C4801}" type="pres">
      <dgm:prSet presAssocID="{74FBFAA6-F8C2-4226-BA25-416727D41480}" presName="level2Shape" presStyleLbl="node2" presStyleIdx="1" presStyleCnt="2"/>
      <dgm:spPr/>
      <dgm:t>
        <a:bodyPr/>
        <a:lstStyle/>
        <a:p>
          <a:endParaRPr lang="en-US"/>
        </a:p>
      </dgm:t>
    </dgm:pt>
    <dgm:pt modelId="{90D26FC5-A5DF-4829-A0A6-58F1832A6DEE}" type="pres">
      <dgm:prSet presAssocID="{74FBFAA6-F8C2-4226-BA25-416727D41480}" presName="hierChild3" presStyleCnt="0"/>
      <dgm:spPr/>
      <dgm:t>
        <a:bodyPr/>
        <a:lstStyle/>
        <a:p>
          <a:endParaRPr lang="en-US"/>
        </a:p>
      </dgm:t>
    </dgm:pt>
    <dgm:pt modelId="{FA807537-CCE5-4B08-90BC-05F4A0B290F6}" type="pres">
      <dgm:prSet presAssocID="{437126F2-D076-4909-8994-C38545BB223A}" presName="Name19" presStyleLbl="parChTrans1D3" presStyleIdx="2" presStyleCnt="4"/>
      <dgm:spPr/>
      <dgm:t>
        <a:bodyPr/>
        <a:lstStyle/>
        <a:p>
          <a:endParaRPr lang="en-US"/>
        </a:p>
      </dgm:t>
    </dgm:pt>
    <dgm:pt modelId="{964BE1AC-989F-4434-83A5-43BD46CA5A7C}" type="pres">
      <dgm:prSet presAssocID="{7EF9C48E-B37C-4DB6-A424-254156900FCF}" presName="Name21" presStyleCnt="0"/>
      <dgm:spPr/>
      <dgm:t>
        <a:bodyPr/>
        <a:lstStyle/>
        <a:p>
          <a:endParaRPr lang="en-US"/>
        </a:p>
      </dgm:t>
    </dgm:pt>
    <dgm:pt modelId="{B302C6CC-CA9C-4438-AF3E-9C5218879444}" type="pres">
      <dgm:prSet presAssocID="{7EF9C48E-B37C-4DB6-A424-254156900FCF}" presName="level2Shape" presStyleLbl="node3" presStyleIdx="2" presStyleCnt="4" custAng="0" custScaleY="509284" custLinFactNeighborX="7795"/>
      <dgm:spPr/>
      <dgm:t>
        <a:bodyPr/>
        <a:lstStyle/>
        <a:p>
          <a:endParaRPr lang="en-US"/>
        </a:p>
      </dgm:t>
    </dgm:pt>
    <dgm:pt modelId="{202B81D9-333E-4A71-83B4-B2ECCCBD22B8}" type="pres">
      <dgm:prSet presAssocID="{7EF9C48E-B37C-4DB6-A424-254156900FCF}" presName="hierChild3" presStyleCnt="0"/>
      <dgm:spPr/>
      <dgm:t>
        <a:bodyPr/>
        <a:lstStyle/>
        <a:p>
          <a:endParaRPr lang="en-US"/>
        </a:p>
      </dgm:t>
    </dgm:pt>
    <dgm:pt modelId="{738FE6E0-641E-4F62-BD89-3B0E86BEE96B}" type="pres">
      <dgm:prSet presAssocID="{9183B4A4-DAFE-4926-AE49-FF4C66F1E621}" presName="Name19" presStyleLbl="parChTrans1D3" presStyleIdx="3" presStyleCnt="4"/>
      <dgm:spPr/>
      <dgm:t>
        <a:bodyPr/>
        <a:lstStyle/>
        <a:p>
          <a:endParaRPr lang="en-US"/>
        </a:p>
      </dgm:t>
    </dgm:pt>
    <dgm:pt modelId="{778B1C92-BF75-43B4-ABED-D332E7D5EECA}" type="pres">
      <dgm:prSet presAssocID="{46D18AB3-A214-49AC-AA75-3AC87038A180}" presName="Name21" presStyleCnt="0"/>
      <dgm:spPr/>
      <dgm:t>
        <a:bodyPr/>
        <a:lstStyle/>
        <a:p>
          <a:endParaRPr lang="en-US"/>
        </a:p>
      </dgm:t>
    </dgm:pt>
    <dgm:pt modelId="{5AEAAC41-0FD8-415D-9DDD-85DB70C38453}" type="pres">
      <dgm:prSet presAssocID="{46D18AB3-A214-49AC-AA75-3AC87038A180}" presName="level2Shape" presStyleLbl="node3" presStyleIdx="3" presStyleCnt="4" custScaleY="703467"/>
      <dgm:spPr/>
      <dgm:t>
        <a:bodyPr/>
        <a:lstStyle/>
        <a:p>
          <a:endParaRPr lang="en-US"/>
        </a:p>
      </dgm:t>
    </dgm:pt>
    <dgm:pt modelId="{356DBED5-2C1A-4FAC-B009-1033E58CB988}" type="pres">
      <dgm:prSet presAssocID="{46D18AB3-A214-49AC-AA75-3AC87038A180}" presName="hierChild3" presStyleCnt="0"/>
      <dgm:spPr/>
      <dgm:t>
        <a:bodyPr/>
        <a:lstStyle/>
        <a:p>
          <a:endParaRPr lang="en-US"/>
        </a:p>
      </dgm:t>
    </dgm:pt>
    <dgm:pt modelId="{A09BFB28-02A7-46FF-90A2-F0055AD02340}" type="pres">
      <dgm:prSet presAssocID="{C0E9475D-52E2-4DC8-BCD5-30803A2167B4}" presName="bgShapesFlow" presStyleCnt="0"/>
      <dgm:spPr/>
      <dgm:t>
        <a:bodyPr/>
        <a:lstStyle/>
        <a:p>
          <a:endParaRPr lang="en-US"/>
        </a:p>
      </dgm:t>
    </dgm:pt>
  </dgm:ptLst>
  <dgm:cxnLst>
    <dgm:cxn modelId="{A24D001F-953A-4FF1-81E7-CEC46A138BA9}" type="presOf" srcId="{74FBFAA6-F8C2-4226-BA25-416727D41480}" destId="{7B099C2E-B288-4423-931F-BE76371C4801}" srcOrd="0" destOrd="0" presId="urn:microsoft.com/office/officeart/2005/8/layout/hierarchy6"/>
    <dgm:cxn modelId="{A4F09769-E362-48E5-BED3-D0480D75C607}" type="presOf" srcId="{56F96AF8-8901-49E6-8DC6-72EC12547A38}" destId="{A5EEA294-968E-4F48-AA3B-161852F38DF7}" srcOrd="0" destOrd="0" presId="urn:microsoft.com/office/officeart/2005/8/layout/hierarchy6"/>
    <dgm:cxn modelId="{113A33D5-3FC6-4F68-91C5-912503514D77}" type="presOf" srcId="{46621026-C245-4B58-BFDF-7A5A72C9469E}" destId="{F9B60BD8-7F68-4D5C-9257-A3CC3C07D5C9}" srcOrd="0" destOrd="0" presId="urn:microsoft.com/office/officeart/2005/8/layout/hierarchy6"/>
    <dgm:cxn modelId="{74B44123-0A51-40CF-B392-3832AD9CEB6D}" srcId="{EB407E72-B618-4FFA-BEDE-577C38173F00}" destId="{46621026-C245-4B58-BFDF-7A5A72C9469E}" srcOrd="0" destOrd="0" parTransId="{B0272EB1-ED8E-49A2-A4FA-C81CF636D3A9}" sibTransId="{9DDFC91D-1074-4827-AF0E-0DF37A0EA51B}"/>
    <dgm:cxn modelId="{974BA8D2-EB9E-4869-8436-7B33F89A875C}" srcId="{46621026-C245-4B58-BFDF-7A5A72C9469E}" destId="{46233CC3-FC8D-46C8-9E61-A78C362660A1}" srcOrd="1" destOrd="0" parTransId="{56F96AF8-8901-49E6-8DC6-72EC12547A38}" sibTransId="{C98C7F00-C50A-493D-8031-C50C6E120544}"/>
    <dgm:cxn modelId="{EAF76992-7DE9-422E-ADBD-6C803C9AB3E7}" type="presOf" srcId="{9183B4A4-DAFE-4926-AE49-FF4C66F1E621}" destId="{738FE6E0-641E-4F62-BD89-3B0E86BEE96B}" srcOrd="0" destOrd="0" presId="urn:microsoft.com/office/officeart/2005/8/layout/hierarchy6"/>
    <dgm:cxn modelId="{1B9C040D-1A3B-443B-9D15-92F267B4CAE3}" srcId="{74FBFAA6-F8C2-4226-BA25-416727D41480}" destId="{46D18AB3-A214-49AC-AA75-3AC87038A180}" srcOrd="1" destOrd="0" parTransId="{9183B4A4-DAFE-4926-AE49-FF4C66F1E621}" sibTransId="{332CD395-EA18-4A4F-81EA-13EF44AF2E74}"/>
    <dgm:cxn modelId="{409AE276-C591-4A2E-BA34-CC963C434272}" type="presOf" srcId="{C0E9475D-52E2-4DC8-BCD5-30803A2167B4}" destId="{05613390-C12C-4437-9F40-EFB3AF1E8AAF}" srcOrd="0" destOrd="0" presId="urn:microsoft.com/office/officeart/2005/8/layout/hierarchy6"/>
    <dgm:cxn modelId="{53937E49-A6D3-4E35-A1DF-13E443230FBD}" type="presOf" srcId="{46233CC3-FC8D-46C8-9E61-A78C362660A1}" destId="{952F647E-CC54-4DB4-A1F3-EC83726DCCD2}" srcOrd="0" destOrd="0" presId="urn:microsoft.com/office/officeart/2005/8/layout/hierarchy6"/>
    <dgm:cxn modelId="{0FF56078-3540-4048-B45D-A168EA7936B8}" srcId="{74FBFAA6-F8C2-4226-BA25-416727D41480}" destId="{7EF9C48E-B37C-4DB6-A424-254156900FCF}" srcOrd="0" destOrd="0" parTransId="{437126F2-D076-4909-8994-C38545BB223A}" sibTransId="{B5CDFAB1-7120-40AC-84B6-CF43D1C56E7A}"/>
    <dgm:cxn modelId="{2D5BA7BF-3832-41C1-86B9-A792436D7466}" srcId="{EB407E72-B618-4FFA-BEDE-577C38173F00}" destId="{74FBFAA6-F8C2-4226-BA25-416727D41480}" srcOrd="1" destOrd="0" parTransId="{731A6883-E433-4090-9555-8B709DA166FF}" sibTransId="{38B939B5-578B-4FE8-BC9A-F938484AC732}"/>
    <dgm:cxn modelId="{8C69EBA9-84D9-444C-8AA2-4974E1D2E4AF}" type="presOf" srcId="{096F2512-CA03-4573-AB7B-8E0BD6030C3E}" destId="{18094762-B29D-4D6E-977C-8FB3001D05FE}" srcOrd="0" destOrd="0" presId="urn:microsoft.com/office/officeart/2005/8/layout/hierarchy6"/>
    <dgm:cxn modelId="{C1534BD2-7D94-4BA2-93C4-25A49084F7C3}" type="presOf" srcId="{B0272EB1-ED8E-49A2-A4FA-C81CF636D3A9}" destId="{6C4D7312-4098-4EC1-AE47-4866BD95DACD}" srcOrd="0" destOrd="0" presId="urn:microsoft.com/office/officeart/2005/8/layout/hierarchy6"/>
    <dgm:cxn modelId="{929A263B-46E3-4186-B629-12380BFEDBF2}" type="presOf" srcId="{EB407E72-B618-4FFA-BEDE-577C38173F00}" destId="{601E3783-7A47-4212-B222-9D37D931204F}" srcOrd="0" destOrd="0" presId="urn:microsoft.com/office/officeart/2005/8/layout/hierarchy6"/>
    <dgm:cxn modelId="{F6B32F76-2575-49E1-8EB9-E1A409380213}" type="presOf" srcId="{437126F2-D076-4909-8994-C38545BB223A}" destId="{FA807537-CCE5-4B08-90BC-05F4A0B290F6}" srcOrd="0" destOrd="0" presId="urn:microsoft.com/office/officeart/2005/8/layout/hierarchy6"/>
    <dgm:cxn modelId="{046C49BD-7610-4423-93F4-B8225695ACDC}" type="presOf" srcId="{731A6883-E433-4090-9555-8B709DA166FF}" destId="{69F7708A-952E-4829-B8B1-986EA3B45445}" srcOrd="0" destOrd="0" presId="urn:microsoft.com/office/officeart/2005/8/layout/hierarchy6"/>
    <dgm:cxn modelId="{81D7378F-EDA9-4190-9073-FF2ABA542A2C}" type="presOf" srcId="{46D18AB3-A214-49AC-AA75-3AC87038A180}" destId="{5AEAAC41-0FD8-415D-9DDD-85DB70C38453}" srcOrd="0" destOrd="0" presId="urn:microsoft.com/office/officeart/2005/8/layout/hierarchy6"/>
    <dgm:cxn modelId="{BA6F8103-9D44-4EE0-AE7C-F4132ACDDC3C}" srcId="{46621026-C245-4B58-BFDF-7A5A72C9469E}" destId="{096F2512-CA03-4573-AB7B-8E0BD6030C3E}" srcOrd="0" destOrd="0" parTransId="{3B6C8DD0-7C97-4167-B0C4-14F8ABD38E4F}" sibTransId="{50F320E5-AC09-45DC-85A0-F9FA4B64F0AB}"/>
    <dgm:cxn modelId="{C4EA0A7D-5378-4EE5-9D45-D986EC3B51C9}" type="presOf" srcId="{3B6C8DD0-7C97-4167-B0C4-14F8ABD38E4F}" destId="{D54E0BFA-CF33-46EB-9855-68D87EB36FD1}" srcOrd="0" destOrd="0" presId="urn:microsoft.com/office/officeart/2005/8/layout/hierarchy6"/>
    <dgm:cxn modelId="{E8D0B731-01F5-463A-BF7A-22B633F22540}" srcId="{C0E9475D-52E2-4DC8-BCD5-30803A2167B4}" destId="{EB407E72-B618-4FFA-BEDE-577C38173F00}" srcOrd="0" destOrd="0" parTransId="{E08D99DF-A6CB-4937-AF09-04CA07DF992A}" sibTransId="{8ACB3F60-8D40-4236-8E7B-7453C4BCF2D8}"/>
    <dgm:cxn modelId="{3A817296-E923-4447-A85A-B92221A5A459}" type="presOf" srcId="{7EF9C48E-B37C-4DB6-A424-254156900FCF}" destId="{B302C6CC-CA9C-4438-AF3E-9C5218879444}" srcOrd="0" destOrd="0" presId="urn:microsoft.com/office/officeart/2005/8/layout/hierarchy6"/>
    <dgm:cxn modelId="{B9D47BF6-1A0F-4509-BDE6-E05CC0853312}" type="presParOf" srcId="{05613390-C12C-4437-9F40-EFB3AF1E8AAF}" destId="{BE84A0F9-70EB-4DE3-989E-C4E3F678D1AD}" srcOrd="0" destOrd="0" presId="urn:microsoft.com/office/officeart/2005/8/layout/hierarchy6"/>
    <dgm:cxn modelId="{D2404821-3F9C-45E2-99D2-78321437D737}" type="presParOf" srcId="{BE84A0F9-70EB-4DE3-989E-C4E3F678D1AD}" destId="{D3938A39-5EDA-4930-9AF9-278C27A517F9}" srcOrd="0" destOrd="0" presId="urn:microsoft.com/office/officeart/2005/8/layout/hierarchy6"/>
    <dgm:cxn modelId="{28DD6DAD-E906-46A3-8A63-95F942B2B0EC}" type="presParOf" srcId="{D3938A39-5EDA-4930-9AF9-278C27A517F9}" destId="{81F0EA6C-A3DC-4DDE-8CD1-EFBD2F0DB75B}" srcOrd="0" destOrd="0" presId="urn:microsoft.com/office/officeart/2005/8/layout/hierarchy6"/>
    <dgm:cxn modelId="{770A2D03-5FD9-4E30-88BE-2ACD6281E332}" type="presParOf" srcId="{81F0EA6C-A3DC-4DDE-8CD1-EFBD2F0DB75B}" destId="{601E3783-7A47-4212-B222-9D37D931204F}" srcOrd="0" destOrd="0" presId="urn:microsoft.com/office/officeart/2005/8/layout/hierarchy6"/>
    <dgm:cxn modelId="{FA42B7E2-18A9-4BF1-89A6-2EC774B424E2}" type="presParOf" srcId="{81F0EA6C-A3DC-4DDE-8CD1-EFBD2F0DB75B}" destId="{D53D095D-88CE-4575-9388-E0341F7792AE}" srcOrd="1" destOrd="0" presId="urn:microsoft.com/office/officeart/2005/8/layout/hierarchy6"/>
    <dgm:cxn modelId="{2F921EEF-3B4F-47BD-A463-C972DA88B3F4}" type="presParOf" srcId="{D53D095D-88CE-4575-9388-E0341F7792AE}" destId="{6C4D7312-4098-4EC1-AE47-4866BD95DACD}" srcOrd="0" destOrd="0" presId="urn:microsoft.com/office/officeart/2005/8/layout/hierarchy6"/>
    <dgm:cxn modelId="{1C31C7B9-2FA8-4FC8-9CF5-4742AEB3F192}" type="presParOf" srcId="{D53D095D-88CE-4575-9388-E0341F7792AE}" destId="{EB78E950-BEED-4693-AF80-035D233DC6CD}" srcOrd="1" destOrd="0" presId="urn:microsoft.com/office/officeart/2005/8/layout/hierarchy6"/>
    <dgm:cxn modelId="{A495E205-45F8-4FC4-BE37-9200D7A7E611}" type="presParOf" srcId="{EB78E950-BEED-4693-AF80-035D233DC6CD}" destId="{F9B60BD8-7F68-4D5C-9257-A3CC3C07D5C9}" srcOrd="0" destOrd="0" presId="urn:microsoft.com/office/officeart/2005/8/layout/hierarchy6"/>
    <dgm:cxn modelId="{90327212-8FB1-4FD9-AA71-E50FC7085A81}" type="presParOf" srcId="{EB78E950-BEED-4693-AF80-035D233DC6CD}" destId="{11181890-00B9-495B-8EE2-81519475F79C}" srcOrd="1" destOrd="0" presId="urn:microsoft.com/office/officeart/2005/8/layout/hierarchy6"/>
    <dgm:cxn modelId="{B904406E-6436-4674-AC59-76ABA2D7C767}" type="presParOf" srcId="{11181890-00B9-495B-8EE2-81519475F79C}" destId="{D54E0BFA-CF33-46EB-9855-68D87EB36FD1}" srcOrd="0" destOrd="0" presId="urn:microsoft.com/office/officeart/2005/8/layout/hierarchy6"/>
    <dgm:cxn modelId="{68CBD5A0-8F73-4A70-BB2B-8E27E78B531F}" type="presParOf" srcId="{11181890-00B9-495B-8EE2-81519475F79C}" destId="{6F3AA7DE-3CF0-4425-8E9F-78723018E477}" srcOrd="1" destOrd="0" presId="urn:microsoft.com/office/officeart/2005/8/layout/hierarchy6"/>
    <dgm:cxn modelId="{889C1F93-7ABC-44CD-B58B-3E9D5FC8B15F}" type="presParOf" srcId="{6F3AA7DE-3CF0-4425-8E9F-78723018E477}" destId="{18094762-B29D-4D6E-977C-8FB3001D05FE}" srcOrd="0" destOrd="0" presId="urn:microsoft.com/office/officeart/2005/8/layout/hierarchy6"/>
    <dgm:cxn modelId="{8BC1832C-529E-411D-AE69-AD3B538CEFDF}" type="presParOf" srcId="{6F3AA7DE-3CF0-4425-8E9F-78723018E477}" destId="{E3B0991F-82CB-4F4F-B151-597543B82ED4}" srcOrd="1" destOrd="0" presId="urn:microsoft.com/office/officeart/2005/8/layout/hierarchy6"/>
    <dgm:cxn modelId="{C810E871-51FE-4404-92D2-4F973BBA4A1E}" type="presParOf" srcId="{11181890-00B9-495B-8EE2-81519475F79C}" destId="{A5EEA294-968E-4F48-AA3B-161852F38DF7}" srcOrd="2" destOrd="0" presId="urn:microsoft.com/office/officeart/2005/8/layout/hierarchy6"/>
    <dgm:cxn modelId="{C46DC4D3-F959-4E68-8EA2-8050B84FEFE2}" type="presParOf" srcId="{11181890-00B9-495B-8EE2-81519475F79C}" destId="{40846071-B13F-4644-952D-67A756BC458E}" srcOrd="3" destOrd="0" presId="urn:microsoft.com/office/officeart/2005/8/layout/hierarchy6"/>
    <dgm:cxn modelId="{FE6F1102-0F57-49B8-8E31-AD81E7933BAC}" type="presParOf" srcId="{40846071-B13F-4644-952D-67A756BC458E}" destId="{952F647E-CC54-4DB4-A1F3-EC83726DCCD2}" srcOrd="0" destOrd="0" presId="urn:microsoft.com/office/officeart/2005/8/layout/hierarchy6"/>
    <dgm:cxn modelId="{2995B5E4-5807-45D6-A754-6248BF1959F5}" type="presParOf" srcId="{40846071-B13F-4644-952D-67A756BC458E}" destId="{120C22F8-731D-4E5E-B362-D3F82A33FB56}" srcOrd="1" destOrd="0" presId="urn:microsoft.com/office/officeart/2005/8/layout/hierarchy6"/>
    <dgm:cxn modelId="{F976588F-E391-4EAD-A5F8-0CE38CCF4CDF}" type="presParOf" srcId="{D53D095D-88CE-4575-9388-E0341F7792AE}" destId="{69F7708A-952E-4829-B8B1-986EA3B45445}" srcOrd="2" destOrd="0" presId="urn:microsoft.com/office/officeart/2005/8/layout/hierarchy6"/>
    <dgm:cxn modelId="{C85748CF-3A8A-45C7-B35D-CA4E079E067D}" type="presParOf" srcId="{D53D095D-88CE-4575-9388-E0341F7792AE}" destId="{7197F341-177A-4035-AFFD-CEC339EA43B4}" srcOrd="3" destOrd="0" presId="urn:microsoft.com/office/officeart/2005/8/layout/hierarchy6"/>
    <dgm:cxn modelId="{6D24B459-4A9A-49BE-A900-4700C0633468}" type="presParOf" srcId="{7197F341-177A-4035-AFFD-CEC339EA43B4}" destId="{7B099C2E-B288-4423-931F-BE76371C4801}" srcOrd="0" destOrd="0" presId="urn:microsoft.com/office/officeart/2005/8/layout/hierarchy6"/>
    <dgm:cxn modelId="{578718BD-7741-40B6-8DA7-E37CBB9F80F3}" type="presParOf" srcId="{7197F341-177A-4035-AFFD-CEC339EA43B4}" destId="{90D26FC5-A5DF-4829-A0A6-58F1832A6DEE}" srcOrd="1" destOrd="0" presId="urn:microsoft.com/office/officeart/2005/8/layout/hierarchy6"/>
    <dgm:cxn modelId="{02CDD1A3-ADAE-4C62-8EDB-D7FB4FCAEEC4}" type="presParOf" srcId="{90D26FC5-A5DF-4829-A0A6-58F1832A6DEE}" destId="{FA807537-CCE5-4B08-90BC-05F4A0B290F6}" srcOrd="0" destOrd="0" presId="urn:microsoft.com/office/officeart/2005/8/layout/hierarchy6"/>
    <dgm:cxn modelId="{C010D299-DB1C-4880-8B8F-C6D3A55E5585}" type="presParOf" srcId="{90D26FC5-A5DF-4829-A0A6-58F1832A6DEE}" destId="{964BE1AC-989F-4434-83A5-43BD46CA5A7C}" srcOrd="1" destOrd="0" presId="urn:microsoft.com/office/officeart/2005/8/layout/hierarchy6"/>
    <dgm:cxn modelId="{4A9293EA-B0C6-4F56-BD90-F118BC96F73F}" type="presParOf" srcId="{964BE1AC-989F-4434-83A5-43BD46CA5A7C}" destId="{B302C6CC-CA9C-4438-AF3E-9C5218879444}" srcOrd="0" destOrd="0" presId="urn:microsoft.com/office/officeart/2005/8/layout/hierarchy6"/>
    <dgm:cxn modelId="{AAE1BAA1-404C-42CF-B517-1B52469F9103}" type="presParOf" srcId="{964BE1AC-989F-4434-83A5-43BD46CA5A7C}" destId="{202B81D9-333E-4A71-83B4-B2ECCCBD22B8}" srcOrd="1" destOrd="0" presId="urn:microsoft.com/office/officeart/2005/8/layout/hierarchy6"/>
    <dgm:cxn modelId="{A425E8EC-8A26-4C7F-8722-40EA53339E54}" type="presParOf" srcId="{90D26FC5-A5DF-4829-A0A6-58F1832A6DEE}" destId="{738FE6E0-641E-4F62-BD89-3B0E86BEE96B}" srcOrd="2" destOrd="0" presId="urn:microsoft.com/office/officeart/2005/8/layout/hierarchy6"/>
    <dgm:cxn modelId="{79065C19-01CF-4170-B904-3227ECAB873C}" type="presParOf" srcId="{90D26FC5-A5DF-4829-A0A6-58F1832A6DEE}" destId="{778B1C92-BF75-43B4-ABED-D332E7D5EECA}" srcOrd="3" destOrd="0" presId="urn:microsoft.com/office/officeart/2005/8/layout/hierarchy6"/>
    <dgm:cxn modelId="{048359D6-096E-46BA-A98B-0797DC43EE7F}" type="presParOf" srcId="{778B1C92-BF75-43B4-ABED-D332E7D5EECA}" destId="{5AEAAC41-0FD8-415D-9DDD-85DB70C38453}" srcOrd="0" destOrd="0" presId="urn:microsoft.com/office/officeart/2005/8/layout/hierarchy6"/>
    <dgm:cxn modelId="{C5F8C630-11CC-40D0-9FD4-BF3AE9370332}" type="presParOf" srcId="{778B1C92-BF75-43B4-ABED-D332E7D5EECA}" destId="{356DBED5-2C1A-4FAC-B009-1033E58CB988}" srcOrd="1" destOrd="0" presId="urn:microsoft.com/office/officeart/2005/8/layout/hierarchy6"/>
    <dgm:cxn modelId="{ADD7EA7B-AACF-4286-8957-639C61878B16}" type="presParOf" srcId="{05613390-C12C-4437-9F40-EFB3AF1E8AAF}" destId="{A09BFB28-02A7-46FF-90A2-F0055AD02340}" srcOrd="1" destOrd="0" presId="urn:microsoft.com/office/officeart/2005/8/layout/hierarchy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C0E9475D-52E2-4DC8-BCD5-30803A2167B4}" type="doc">
      <dgm:prSet loTypeId="urn:microsoft.com/office/officeart/2005/8/layout/hierarchy6" loCatId="hierarchy" qsTypeId="urn:microsoft.com/office/officeart/2005/8/quickstyle/simple2" qsCatId="simple" csTypeId="urn:microsoft.com/office/officeart/2005/8/colors/accent1_1" csCatId="accent1" phldr="1"/>
      <dgm:spPr/>
      <dgm:t>
        <a:bodyPr/>
        <a:lstStyle/>
        <a:p>
          <a:endParaRPr lang="en-US"/>
        </a:p>
      </dgm:t>
    </dgm:pt>
    <dgm:pt modelId="{EB407E72-B618-4FFA-BEDE-577C38173F00}">
      <dgm:prSet phldrT="[Text]" custT="1"/>
      <dgm:spPr/>
      <dgm:t>
        <a:bodyPr/>
        <a:lstStyle/>
        <a:p>
          <a:r>
            <a:rPr lang="en-US" sz="900" b="1" dirty="0" smtClean="0"/>
            <a:t>South Region </a:t>
          </a:r>
        </a:p>
        <a:p>
          <a:r>
            <a:rPr lang="en-US" sz="900" b="1" dirty="0" smtClean="0"/>
            <a:t>77</a:t>
          </a:r>
        </a:p>
        <a:p>
          <a:endParaRPr lang="en-US" sz="500" b="1" dirty="0"/>
        </a:p>
      </dgm:t>
    </dgm:pt>
    <dgm:pt modelId="{E08D99DF-A6CB-4937-AF09-04CA07DF992A}" type="parTrans" cxnId="{E8D0B731-01F5-463A-BF7A-22B633F22540}">
      <dgm:prSet/>
      <dgm:spPr/>
      <dgm:t>
        <a:bodyPr/>
        <a:lstStyle/>
        <a:p>
          <a:endParaRPr lang="en-US"/>
        </a:p>
      </dgm:t>
    </dgm:pt>
    <dgm:pt modelId="{8ACB3F60-8D40-4236-8E7B-7453C4BCF2D8}" type="sibTrans" cxnId="{E8D0B731-01F5-463A-BF7A-22B633F22540}">
      <dgm:prSet/>
      <dgm:spPr/>
      <dgm:t>
        <a:bodyPr/>
        <a:lstStyle/>
        <a:p>
          <a:endParaRPr lang="en-US"/>
        </a:p>
      </dgm:t>
    </dgm:pt>
    <dgm:pt modelId="{46621026-C245-4B58-BFDF-7A5A72C9469E}">
      <dgm:prSet phldrT="[Text]" custT="1"/>
      <dgm:spPr/>
      <dgm:t>
        <a:bodyPr/>
        <a:lstStyle/>
        <a:p>
          <a:r>
            <a:rPr lang="en-US" sz="900" b="1" dirty="0" smtClean="0"/>
            <a:t>District  1</a:t>
          </a:r>
        </a:p>
        <a:p>
          <a:r>
            <a:rPr lang="en-US" sz="900" b="1" dirty="0" smtClean="0"/>
            <a:t>51</a:t>
          </a:r>
          <a:endParaRPr lang="en-US" sz="900" b="1" dirty="0"/>
        </a:p>
      </dgm:t>
    </dgm:pt>
    <dgm:pt modelId="{B0272EB1-ED8E-49A2-A4FA-C81CF636D3A9}" type="parTrans" cxnId="{74B44123-0A51-40CF-B392-3832AD9CEB6D}">
      <dgm:prSet/>
      <dgm:spPr/>
      <dgm:t>
        <a:bodyPr/>
        <a:lstStyle/>
        <a:p>
          <a:endParaRPr lang="en-US"/>
        </a:p>
      </dgm:t>
    </dgm:pt>
    <dgm:pt modelId="{9DDFC91D-1074-4827-AF0E-0DF37A0EA51B}" type="sibTrans" cxnId="{74B44123-0A51-40CF-B392-3832AD9CEB6D}">
      <dgm:prSet/>
      <dgm:spPr/>
      <dgm:t>
        <a:bodyPr/>
        <a:lstStyle/>
        <a:p>
          <a:endParaRPr lang="en-US"/>
        </a:p>
      </dgm:t>
    </dgm:pt>
    <dgm:pt modelId="{74FBFAA6-F8C2-4226-BA25-416727D41480}">
      <dgm:prSet phldrT="[Text]" custT="1"/>
      <dgm:spPr/>
      <dgm:t>
        <a:bodyPr/>
        <a:lstStyle/>
        <a:p>
          <a:r>
            <a:rPr lang="en-US" sz="900" b="1" dirty="0" smtClean="0"/>
            <a:t>District  2A</a:t>
          </a:r>
        </a:p>
        <a:p>
          <a:r>
            <a:rPr lang="en-US" sz="900" b="1" dirty="0" smtClean="0"/>
            <a:t>26</a:t>
          </a:r>
        </a:p>
      </dgm:t>
    </dgm:pt>
    <dgm:pt modelId="{731A6883-E433-4090-9555-8B709DA166FF}" type="parTrans" cxnId="{2D5BA7BF-3832-41C1-86B9-A792436D7466}">
      <dgm:prSet/>
      <dgm:spPr/>
      <dgm:t>
        <a:bodyPr/>
        <a:lstStyle/>
        <a:p>
          <a:endParaRPr lang="en-US"/>
        </a:p>
      </dgm:t>
    </dgm:pt>
    <dgm:pt modelId="{38B939B5-578B-4FE8-BC9A-F938484AC732}" type="sibTrans" cxnId="{2D5BA7BF-3832-41C1-86B9-A792436D7466}">
      <dgm:prSet/>
      <dgm:spPr/>
      <dgm:t>
        <a:bodyPr/>
        <a:lstStyle/>
        <a:p>
          <a:endParaRPr lang="en-US"/>
        </a:p>
      </dgm:t>
    </dgm:pt>
    <dgm:pt modelId="{3F4D2D19-CB60-40CC-BF8D-1E1F64AC441F}">
      <dgm:prSet/>
      <dgm:spPr/>
      <dgm:t>
        <a:bodyPr/>
        <a:lstStyle/>
        <a:p>
          <a:r>
            <a:rPr lang="en-US" b="1" dirty="0" smtClean="0"/>
            <a:t>1C</a:t>
          </a:r>
        </a:p>
        <a:p>
          <a:r>
            <a:rPr lang="en-US" b="1" dirty="0" smtClean="0"/>
            <a:t>Nickerson SP </a:t>
          </a:r>
          <a:r>
            <a:rPr lang="en-US" dirty="0" smtClean="0"/>
            <a:t>(5)</a:t>
          </a:r>
        </a:p>
        <a:p>
          <a:r>
            <a:rPr lang="en-US" dirty="0" err="1" smtClean="0"/>
            <a:t>Hawksnest</a:t>
          </a:r>
          <a:endParaRPr lang="en-US" dirty="0" smtClean="0"/>
        </a:p>
        <a:p>
          <a:r>
            <a:rPr lang="en-US" dirty="0" smtClean="0"/>
            <a:t>CCRT</a:t>
          </a:r>
        </a:p>
        <a:p>
          <a:r>
            <a:rPr lang="en-US" dirty="0" smtClean="0"/>
            <a:t>Manuel </a:t>
          </a:r>
          <a:r>
            <a:rPr lang="en-US" dirty="0" err="1" smtClean="0"/>
            <a:t>Correllus</a:t>
          </a:r>
          <a:r>
            <a:rPr lang="en-US" dirty="0" smtClean="0"/>
            <a:t> SF (1)</a:t>
          </a:r>
        </a:p>
        <a:p>
          <a:r>
            <a:rPr lang="en-US" dirty="0" err="1" smtClean="0"/>
            <a:t>Waquoit</a:t>
          </a:r>
          <a:r>
            <a:rPr lang="en-US" dirty="0" smtClean="0"/>
            <a:t> Bay National Estuarine Research Reserve</a:t>
          </a:r>
        </a:p>
        <a:p>
          <a:r>
            <a:rPr lang="en-US" dirty="0" smtClean="0"/>
            <a:t>(8)</a:t>
          </a:r>
        </a:p>
        <a:p>
          <a:r>
            <a:rPr lang="en-US" dirty="0" smtClean="0"/>
            <a:t>Nantucket SF</a:t>
          </a:r>
        </a:p>
        <a:p>
          <a:r>
            <a:rPr lang="en-US" dirty="0" smtClean="0"/>
            <a:t>Barnstable SF</a:t>
          </a:r>
        </a:p>
        <a:p>
          <a:r>
            <a:rPr lang="en-US" dirty="0" smtClean="0"/>
            <a:t>South Cape (1)</a:t>
          </a:r>
        </a:p>
        <a:p>
          <a:r>
            <a:rPr lang="en-US" dirty="0" smtClean="0"/>
            <a:t>Washburn Island</a:t>
          </a:r>
        </a:p>
        <a:p>
          <a:r>
            <a:rPr lang="en-US" dirty="0" err="1" smtClean="0"/>
            <a:t>Shawme</a:t>
          </a:r>
          <a:r>
            <a:rPr lang="en-US" dirty="0" smtClean="0"/>
            <a:t> Crowell SF (3)</a:t>
          </a:r>
        </a:p>
        <a:p>
          <a:endParaRPr lang="en-US" dirty="0" smtClean="0"/>
        </a:p>
        <a:p>
          <a:r>
            <a:rPr lang="en-US" dirty="0" smtClean="0"/>
            <a:t>Total :  18 Staff</a:t>
          </a:r>
        </a:p>
        <a:p>
          <a:r>
            <a:rPr lang="en-US" dirty="0" smtClean="0"/>
            <a:t>G20 –Jon Petersen</a:t>
          </a:r>
        </a:p>
        <a:p>
          <a:endParaRPr lang="en-US" dirty="0"/>
        </a:p>
      </dgm:t>
    </dgm:pt>
    <dgm:pt modelId="{05892705-FBA3-4F74-AAA7-8AB755973D31}" type="sibTrans" cxnId="{AF3C4630-8BB4-4E39-9B54-B0E45F2A4257}">
      <dgm:prSet/>
      <dgm:spPr/>
      <dgm:t>
        <a:bodyPr/>
        <a:lstStyle/>
        <a:p>
          <a:endParaRPr lang="en-US"/>
        </a:p>
      </dgm:t>
    </dgm:pt>
    <dgm:pt modelId="{B01613F0-34EF-462F-A1BF-05577914A53E}" type="parTrans" cxnId="{AF3C4630-8BB4-4E39-9B54-B0E45F2A4257}">
      <dgm:prSet/>
      <dgm:spPr/>
      <dgm:t>
        <a:bodyPr/>
        <a:lstStyle/>
        <a:p>
          <a:endParaRPr lang="en-US"/>
        </a:p>
      </dgm:t>
    </dgm:pt>
    <dgm:pt modelId="{A9931D61-1759-4A72-BE15-1805BCB0FA43}">
      <dgm:prSet/>
      <dgm:spPr/>
      <dgm:t>
        <a:bodyPr/>
        <a:lstStyle/>
        <a:p>
          <a:r>
            <a:rPr lang="en-US" b="1" dirty="0" smtClean="0"/>
            <a:t>1A</a:t>
          </a:r>
        </a:p>
        <a:p>
          <a:r>
            <a:rPr lang="en-US" b="1" dirty="0" smtClean="0"/>
            <a:t>Harbor Islands (</a:t>
          </a:r>
          <a:r>
            <a:rPr lang="en-US" dirty="0" smtClean="0"/>
            <a:t>14)</a:t>
          </a:r>
        </a:p>
        <a:p>
          <a:endParaRPr lang="en-US" dirty="0" smtClean="0"/>
        </a:p>
        <a:p>
          <a:r>
            <a:rPr lang="en-US" dirty="0" smtClean="0"/>
            <a:t>Total: 14 Staff</a:t>
          </a:r>
        </a:p>
        <a:p>
          <a:r>
            <a:rPr lang="en-US" dirty="0" smtClean="0"/>
            <a:t> G20-Deni </a:t>
          </a:r>
          <a:r>
            <a:rPr lang="en-US" dirty="0" err="1" smtClean="0"/>
            <a:t>Sarno</a:t>
          </a:r>
          <a:r>
            <a:rPr lang="en-US" dirty="0" smtClean="0"/>
            <a:t> </a:t>
          </a:r>
          <a:r>
            <a:rPr lang="en-US" dirty="0" err="1" smtClean="0"/>
            <a:t>Bucca</a:t>
          </a:r>
          <a:endParaRPr lang="en-US" dirty="0" smtClean="0"/>
        </a:p>
        <a:p>
          <a:endParaRPr lang="en-US" dirty="0" smtClean="0"/>
        </a:p>
        <a:p>
          <a:endParaRPr lang="en-US" dirty="0" smtClean="0"/>
        </a:p>
      </dgm:t>
    </dgm:pt>
    <dgm:pt modelId="{06121E34-FB52-4B1F-834A-DFE10C096AC8}" type="parTrans" cxnId="{8759A1D2-E2E1-47F5-A501-E1642D012F7A}">
      <dgm:prSet/>
      <dgm:spPr/>
      <dgm:t>
        <a:bodyPr/>
        <a:lstStyle/>
        <a:p>
          <a:endParaRPr lang="en-US"/>
        </a:p>
      </dgm:t>
    </dgm:pt>
    <dgm:pt modelId="{F4C34635-7A0B-4C44-A689-CE019A2E898F}" type="sibTrans" cxnId="{8759A1D2-E2E1-47F5-A501-E1642D012F7A}">
      <dgm:prSet/>
      <dgm:spPr/>
      <dgm:t>
        <a:bodyPr/>
        <a:lstStyle/>
        <a:p>
          <a:endParaRPr lang="en-US"/>
        </a:p>
      </dgm:t>
    </dgm:pt>
    <dgm:pt modelId="{2CF954EF-6F24-4DBA-996B-00CC50CA87F5}">
      <dgm:prSet/>
      <dgm:spPr/>
      <dgm:t>
        <a:bodyPr/>
        <a:lstStyle/>
        <a:p>
          <a:endParaRPr lang="en-US" dirty="0" smtClean="0"/>
        </a:p>
        <a:p>
          <a:endParaRPr lang="en-US" dirty="0" smtClean="0"/>
        </a:p>
        <a:p>
          <a:endParaRPr lang="en-US" dirty="0" smtClean="0"/>
        </a:p>
        <a:p>
          <a:r>
            <a:rPr lang="en-US" b="1" dirty="0" smtClean="0"/>
            <a:t>1B</a:t>
          </a:r>
        </a:p>
        <a:p>
          <a:r>
            <a:rPr lang="en-US" b="1" dirty="0" smtClean="0"/>
            <a:t>Myles Standish  </a:t>
          </a:r>
          <a:r>
            <a:rPr lang="en-US" dirty="0" smtClean="0"/>
            <a:t>SF (5)</a:t>
          </a:r>
        </a:p>
        <a:p>
          <a:r>
            <a:rPr lang="en-US" dirty="0" smtClean="0"/>
            <a:t>Pilgrim Memorial (1)</a:t>
          </a:r>
        </a:p>
        <a:p>
          <a:r>
            <a:rPr lang="en-US" dirty="0" smtClean="0"/>
            <a:t>Forefathers Monument</a:t>
          </a:r>
        </a:p>
        <a:p>
          <a:r>
            <a:rPr lang="en-US" dirty="0" smtClean="0"/>
            <a:t>Kingston SF</a:t>
          </a:r>
        </a:p>
        <a:p>
          <a:r>
            <a:rPr lang="en-US" dirty="0" err="1" smtClean="0"/>
            <a:t>Scusset</a:t>
          </a:r>
          <a:r>
            <a:rPr lang="en-US" dirty="0" smtClean="0"/>
            <a:t> Beach SR (2)</a:t>
          </a:r>
        </a:p>
        <a:p>
          <a:r>
            <a:rPr lang="en-US" dirty="0" smtClean="0"/>
            <a:t>Ellisville Harbor SP</a:t>
          </a:r>
        </a:p>
        <a:p>
          <a:r>
            <a:rPr lang="en-US" dirty="0" smtClean="0"/>
            <a:t>Bay Farm</a:t>
          </a:r>
        </a:p>
        <a:p>
          <a:endParaRPr lang="en-US" dirty="0" smtClean="0"/>
        </a:p>
        <a:p>
          <a:r>
            <a:rPr lang="en-US" dirty="0" smtClean="0"/>
            <a:t>Total: 8 Staff </a:t>
          </a:r>
        </a:p>
        <a:p>
          <a:r>
            <a:rPr lang="en-US" dirty="0" smtClean="0"/>
            <a:t>G20-John Roberts</a:t>
          </a:r>
          <a:endParaRPr lang="en-US" dirty="0"/>
        </a:p>
      </dgm:t>
    </dgm:pt>
    <dgm:pt modelId="{0728BE74-0561-44D8-97B2-FD35A4913ADF}" type="parTrans" cxnId="{290DBB8A-1413-4BD3-BA94-79F298E84094}">
      <dgm:prSet/>
      <dgm:spPr/>
      <dgm:t>
        <a:bodyPr/>
        <a:lstStyle/>
        <a:p>
          <a:endParaRPr lang="en-US"/>
        </a:p>
      </dgm:t>
    </dgm:pt>
    <dgm:pt modelId="{76F03A19-3BFB-412A-9775-AC32142268F8}" type="sibTrans" cxnId="{290DBB8A-1413-4BD3-BA94-79F298E84094}">
      <dgm:prSet/>
      <dgm:spPr/>
      <dgm:t>
        <a:bodyPr/>
        <a:lstStyle/>
        <a:p>
          <a:endParaRPr lang="en-US"/>
        </a:p>
      </dgm:t>
    </dgm:pt>
    <dgm:pt modelId="{1558D3D6-722E-4710-B638-AFA5BFCEB576}">
      <dgm:prSet/>
      <dgm:spPr/>
      <dgm:t>
        <a:bodyPr/>
        <a:lstStyle/>
        <a:p>
          <a:r>
            <a:rPr lang="en-US" dirty="0" smtClean="0"/>
            <a:t>2A</a:t>
          </a:r>
        </a:p>
        <a:p>
          <a:r>
            <a:rPr lang="en-US" dirty="0" smtClean="0"/>
            <a:t> </a:t>
          </a:r>
          <a:r>
            <a:rPr lang="en-US" b="1" dirty="0" smtClean="0"/>
            <a:t>Blue Hills </a:t>
          </a:r>
          <a:r>
            <a:rPr lang="en-US" dirty="0" smtClean="0"/>
            <a:t>(14)</a:t>
          </a:r>
        </a:p>
        <a:p>
          <a:r>
            <a:rPr lang="en-US" dirty="0" smtClean="0"/>
            <a:t>Borderland (4)</a:t>
          </a:r>
        </a:p>
        <a:p>
          <a:r>
            <a:rPr lang="en-US" dirty="0" smtClean="0"/>
            <a:t>Ames </a:t>
          </a:r>
          <a:r>
            <a:rPr lang="en-US" dirty="0" err="1" smtClean="0"/>
            <a:t>Nowell</a:t>
          </a:r>
          <a:endParaRPr lang="en-US" dirty="0" smtClean="0"/>
        </a:p>
        <a:p>
          <a:r>
            <a:rPr lang="en-US" dirty="0" err="1" smtClean="0"/>
            <a:t>Ponkapoag</a:t>
          </a:r>
          <a:endParaRPr lang="en-US" dirty="0" smtClean="0"/>
        </a:p>
        <a:p>
          <a:r>
            <a:rPr lang="en-US" dirty="0" smtClean="0"/>
            <a:t>Canton Airport</a:t>
          </a:r>
        </a:p>
        <a:p>
          <a:r>
            <a:rPr lang="en-US" dirty="0" err="1" smtClean="0"/>
            <a:t>Fowel</a:t>
          </a:r>
          <a:r>
            <a:rPr lang="en-US" dirty="0" smtClean="0"/>
            <a:t> Meadow</a:t>
          </a:r>
        </a:p>
        <a:p>
          <a:r>
            <a:rPr lang="en-US" dirty="0" smtClean="0"/>
            <a:t>Bridgewater SF</a:t>
          </a:r>
        </a:p>
        <a:p>
          <a:r>
            <a:rPr lang="en-US" dirty="0" smtClean="0"/>
            <a:t>Nike Site</a:t>
          </a:r>
        </a:p>
        <a:p>
          <a:r>
            <a:rPr lang="en-US" dirty="0" smtClean="0"/>
            <a:t>Houghton’s Pond</a:t>
          </a:r>
        </a:p>
        <a:p>
          <a:r>
            <a:rPr lang="en-US" dirty="0" smtClean="0"/>
            <a:t>Blue Hills Parkway</a:t>
          </a:r>
        </a:p>
        <a:p>
          <a:r>
            <a:rPr lang="en-US" dirty="0" err="1" smtClean="0"/>
            <a:t>Uncrity</a:t>
          </a:r>
          <a:r>
            <a:rPr lang="en-US" dirty="0" smtClean="0"/>
            <a:t> Road</a:t>
          </a:r>
        </a:p>
        <a:p>
          <a:r>
            <a:rPr lang="en-US" dirty="0" smtClean="0"/>
            <a:t>Hillside Street</a:t>
          </a:r>
        </a:p>
        <a:p>
          <a:r>
            <a:rPr lang="en-US" dirty="0" err="1" smtClean="0"/>
            <a:t>Chickatabet</a:t>
          </a:r>
          <a:r>
            <a:rPr lang="en-US" dirty="0" smtClean="0"/>
            <a:t> Road</a:t>
          </a:r>
        </a:p>
        <a:p>
          <a:r>
            <a:rPr lang="en-US" dirty="0" err="1" smtClean="0"/>
            <a:t>Wompatuck</a:t>
          </a:r>
          <a:r>
            <a:rPr lang="en-US" dirty="0" smtClean="0"/>
            <a:t> Road</a:t>
          </a:r>
        </a:p>
        <a:p>
          <a:r>
            <a:rPr lang="en-US" dirty="0" smtClean="0"/>
            <a:t>Green Street</a:t>
          </a:r>
        </a:p>
        <a:p>
          <a:r>
            <a:rPr lang="en-US" dirty="0" err="1" smtClean="0"/>
            <a:t>Brushhill</a:t>
          </a:r>
          <a:r>
            <a:rPr lang="en-US" dirty="0" smtClean="0"/>
            <a:t> Road</a:t>
          </a:r>
        </a:p>
        <a:p>
          <a:r>
            <a:rPr lang="en-US" dirty="0" smtClean="0"/>
            <a:t>Blue River Road</a:t>
          </a:r>
        </a:p>
        <a:p>
          <a:r>
            <a:rPr lang="en-US" dirty="0" err="1" smtClean="0"/>
            <a:t>Ulin</a:t>
          </a:r>
          <a:r>
            <a:rPr lang="en-US" dirty="0" smtClean="0"/>
            <a:t> Rink</a:t>
          </a:r>
        </a:p>
        <a:p>
          <a:r>
            <a:rPr lang="en-US" dirty="0" smtClean="0"/>
            <a:t>Shay Rink</a:t>
          </a:r>
        </a:p>
        <a:p>
          <a:r>
            <a:rPr lang="en-US" dirty="0" smtClean="0"/>
            <a:t>Brockton Pool</a:t>
          </a:r>
        </a:p>
        <a:p>
          <a:endParaRPr lang="en-US" dirty="0" smtClean="0"/>
        </a:p>
        <a:p>
          <a:r>
            <a:rPr lang="en-US" baseline="0" dirty="0" smtClean="0"/>
            <a:t>Wilson Mt,</a:t>
          </a:r>
        </a:p>
        <a:p>
          <a:r>
            <a:rPr lang="en-US" baseline="0" dirty="0" smtClean="0"/>
            <a:t>Landry Park</a:t>
          </a:r>
        </a:p>
        <a:p>
          <a:r>
            <a:rPr lang="en-US" baseline="0" dirty="0" smtClean="0"/>
            <a:t>Forest Grove park</a:t>
          </a:r>
        </a:p>
        <a:p>
          <a:r>
            <a:rPr lang="en-US" baseline="0" dirty="0" smtClean="0"/>
            <a:t>Hemlock Gorge</a:t>
          </a:r>
        </a:p>
        <a:p>
          <a:r>
            <a:rPr lang="en-US" baseline="0" dirty="0" smtClean="0"/>
            <a:t>Brook Farm</a:t>
          </a:r>
        </a:p>
        <a:p>
          <a:r>
            <a:rPr lang="en-US" baseline="0" dirty="0" smtClean="0"/>
            <a:t>Cutler Park</a:t>
          </a:r>
        </a:p>
        <a:p>
          <a:r>
            <a:rPr lang="en-US" baseline="0" dirty="0" err="1" smtClean="0"/>
            <a:t>Villiage</a:t>
          </a:r>
          <a:r>
            <a:rPr lang="en-US" baseline="0" dirty="0" smtClean="0"/>
            <a:t> Falls</a:t>
          </a:r>
        </a:p>
        <a:p>
          <a:r>
            <a:rPr lang="en-US" baseline="0" dirty="0" smtClean="0"/>
            <a:t>Red wing Bay</a:t>
          </a:r>
        </a:p>
        <a:p>
          <a:r>
            <a:rPr lang="en-US" baseline="0" dirty="0" err="1" smtClean="0"/>
            <a:t>Noremubaga</a:t>
          </a:r>
          <a:endParaRPr lang="en-US" baseline="0" dirty="0" smtClean="0"/>
        </a:p>
        <a:p>
          <a:r>
            <a:rPr lang="en-US" baseline="0" dirty="0" smtClean="0"/>
            <a:t>Forest grove Road</a:t>
          </a:r>
        </a:p>
        <a:p>
          <a:r>
            <a:rPr lang="en-US" baseline="0" dirty="0" smtClean="0"/>
            <a:t>Connors Pool</a:t>
          </a:r>
          <a:endParaRPr lang="en-US" dirty="0" smtClean="0"/>
        </a:p>
        <a:p>
          <a:endParaRPr lang="en-US" dirty="0" smtClean="0"/>
        </a:p>
        <a:p>
          <a:endParaRPr lang="en-US" dirty="0" smtClean="0"/>
        </a:p>
        <a:p>
          <a:endParaRPr lang="en-US" dirty="0" smtClean="0"/>
        </a:p>
        <a:p>
          <a:endParaRPr lang="en-US" dirty="0" smtClean="0"/>
        </a:p>
        <a:p>
          <a:r>
            <a:rPr lang="en-US" dirty="0" smtClean="0"/>
            <a:t>Total:  18 Staff</a:t>
          </a:r>
        </a:p>
        <a:p>
          <a:r>
            <a:rPr lang="en-US" dirty="0" smtClean="0"/>
            <a:t>G20- Mark Castle/Kevin Drake</a:t>
          </a:r>
          <a:endParaRPr lang="en-US" dirty="0"/>
        </a:p>
      </dgm:t>
    </dgm:pt>
    <dgm:pt modelId="{6C2F2BE5-D592-455B-8398-1E209A805F32}" type="parTrans" cxnId="{A3F7DDE7-59E5-45E9-887D-6E7F7A90479C}">
      <dgm:prSet/>
      <dgm:spPr/>
      <dgm:t>
        <a:bodyPr/>
        <a:lstStyle/>
        <a:p>
          <a:endParaRPr lang="en-US"/>
        </a:p>
      </dgm:t>
    </dgm:pt>
    <dgm:pt modelId="{A925ECEA-6FD8-48DC-8755-80621AA15EEF}" type="sibTrans" cxnId="{A3F7DDE7-59E5-45E9-887D-6E7F7A90479C}">
      <dgm:prSet/>
      <dgm:spPr/>
      <dgm:t>
        <a:bodyPr/>
        <a:lstStyle/>
        <a:p>
          <a:endParaRPr lang="en-US"/>
        </a:p>
      </dgm:t>
    </dgm:pt>
    <dgm:pt modelId="{7EF9C48E-B37C-4DB6-A424-254156900FCF}">
      <dgm:prSet/>
      <dgm:spPr/>
      <dgm:t>
        <a:bodyPr/>
        <a:lstStyle/>
        <a:p>
          <a:r>
            <a:rPr lang="en-US" dirty="0" smtClean="0"/>
            <a:t>2B</a:t>
          </a:r>
        </a:p>
        <a:p>
          <a:r>
            <a:rPr lang="en-US" b="1" dirty="0" smtClean="0"/>
            <a:t>Fall River Heritage SP (3)</a:t>
          </a:r>
        </a:p>
        <a:p>
          <a:r>
            <a:rPr lang="en-US" dirty="0" err="1" smtClean="0"/>
            <a:t>Horseneck</a:t>
          </a:r>
          <a:r>
            <a:rPr lang="en-US" dirty="0" smtClean="0"/>
            <a:t> Beach (2)</a:t>
          </a:r>
        </a:p>
        <a:p>
          <a:r>
            <a:rPr lang="en-US" dirty="0" smtClean="0"/>
            <a:t>Demarest Lloyd</a:t>
          </a:r>
        </a:p>
        <a:p>
          <a:r>
            <a:rPr lang="en-US" dirty="0" smtClean="0"/>
            <a:t>Ft. Phoenix SR</a:t>
          </a:r>
        </a:p>
        <a:p>
          <a:r>
            <a:rPr lang="en-US" dirty="0" smtClean="0"/>
            <a:t>Freetown SF (3)</a:t>
          </a:r>
        </a:p>
        <a:p>
          <a:r>
            <a:rPr lang="en-US" dirty="0" smtClean="0"/>
            <a:t>Massasoit SP</a:t>
          </a:r>
        </a:p>
        <a:p>
          <a:r>
            <a:rPr lang="en-US" dirty="0" smtClean="0"/>
            <a:t>Rehoboth SP</a:t>
          </a:r>
        </a:p>
        <a:p>
          <a:r>
            <a:rPr lang="en-US" dirty="0" smtClean="0"/>
            <a:t>Dighton Rock SP</a:t>
          </a:r>
        </a:p>
        <a:p>
          <a:r>
            <a:rPr lang="en-US" dirty="0" smtClean="0"/>
            <a:t>Berkley SP</a:t>
          </a:r>
        </a:p>
        <a:p>
          <a:r>
            <a:rPr lang="en-US" dirty="0" err="1" smtClean="0"/>
            <a:t>Achushnet</a:t>
          </a:r>
          <a:r>
            <a:rPr lang="en-US" dirty="0" smtClean="0"/>
            <a:t> Cedar Swamp</a:t>
          </a:r>
        </a:p>
        <a:p>
          <a:r>
            <a:rPr lang="en-US" dirty="0" smtClean="0"/>
            <a:t>West Island</a:t>
          </a:r>
        </a:p>
        <a:p>
          <a:r>
            <a:rPr lang="en-US" dirty="0" err="1" smtClean="0"/>
            <a:t>Nasketucket</a:t>
          </a:r>
          <a:r>
            <a:rPr lang="en-US" dirty="0" smtClean="0"/>
            <a:t> Bay SR</a:t>
          </a:r>
        </a:p>
        <a:p>
          <a:r>
            <a:rPr lang="en-US" dirty="0" smtClean="0"/>
            <a:t>Raynham Pond SP</a:t>
          </a:r>
        </a:p>
        <a:p>
          <a:r>
            <a:rPr lang="en-US" dirty="0" smtClean="0"/>
            <a:t>Watson Pond SP</a:t>
          </a:r>
        </a:p>
        <a:p>
          <a:r>
            <a:rPr lang="en-US" dirty="0" smtClean="0"/>
            <a:t>Sweets Knoll</a:t>
          </a:r>
        </a:p>
        <a:p>
          <a:r>
            <a:rPr lang="en-US" dirty="0" smtClean="0"/>
            <a:t>Attleboro Pool</a:t>
          </a:r>
        </a:p>
        <a:p>
          <a:r>
            <a:rPr lang="en-US" dirty="0" smtClean="0"/>
            <a:t>Fall River Pool</a:t>
          </a:r>
        </a:p>
        <a:p>
          <a:r>
            <a:rPr lang="en-US" dirty="0" smtClean="0"/>
            <a:t>Fall River Wading Pool</a:t>
          </a:r>
        </a:p>
        <a:p>
          <a:endParaRPr lang="en-US" dirty="0" smtClean="0"/>
        </a:p>
        <a:p>
          <a:r>
            <a:rPr lang="en-US" dirty="0" smtClean="0"/>
            <a:t>Total: 8 Staff</a:t>
          </a:r>
        </a:p>
        <a:p>
          <a:r>
            <a:rPr lang="en-US" dirty="0" smtClean="0"/>
            <a:t>No G20</a:t>
          </a:r>
        </a:p>
      </dgm:t>
    </dgm:pt>
    <dgm:pt modelId="{437126F2-D076-4909-8994-C38545BB223A}" type="parTrans" cxnId="{0FF56078-3540-4048-B45D-A168EA7936B8}">
      <dgm:prSet/>
      <dgm:spPr/>
      <dgm:t>
        <a:bodyPr/>
        <a:lstStyle/>
        <a:p>
          <a:endParaRPr lang="en-US"/>
        </a:p>
      </dgm:t>
    </dgm:pt>
    <dgm:pt modelId="{B5CDFAB1-7120-40AC-84B6-CF43D1C56E7A}" type="sibTrans" cxnId="{0FF56078-3540-4048-B45D-A168EA7936B8}">
      <dgm:prSet/>
      <dgm:spPr/>
      <dgm:t>
        <a:bodyPr/>
        <a:lstStyle/>
        <a:p>
          <a:endParaRPr lang="en-US"/>
        </a:p>
      </dgm:t>
    </dgm:pt>
    <dgm:pt modelId="{773FE795-F618-4A3B-8395-FEB4A3442158}">
      <dgm:prSet/>
      <dgm:spPr/>
      <dgm:t>
        <a:bodyPr/>
        <a:lstStyle/>
        <a:p>
          <a:r>
            <a:rPr lang="en-US" dirty="0" smtClean="0"/>
            <a:t>1D</a:t>
          </a:r>
        </a:p>
        <a:p>
          <a:r>
            <a:rPr lang="en-US" b="1" dirty="0" err="1" smtClean="0"/>
            <a:t>Nantasket</a:t>
          </a:r>
          <a:r>
            <a:rPr lang="en-US" dirty="0" smtClean="0"/>
            <a:t> (9)</a:t>
          </a:r>
        </a:p>
        <a:p>
          <a:r>
            <a:rPr lang="en-US" dirty="0" err="1" smtClean="0"/>
            <a:t>Wompatuck</a:t>
          </a:r>
          <a:r>
            <a:rPr lang="en-US" dirty="0" smtClean="0"/>
            <a:t> (2)</a:t>
          </a:r>
        </a:p>
        <a:p>
          <a:r>
            <a:rPr lang="en-US" dirty="0" smtClean="0"/>
            <a:t>Cushing Memorial</a:t>
          </a:r>
        </a:p>
        <a:p>
          <a:r>
            <a:rPr lang="en-US" dirty="0" smtClean="0"/>
            <a:t>Webb</a:t>
          </a:r>
        </a:p>
        <a:p>
          <a:r>
            <a:rPr lang="en-US" dirty="0" err="1" smtClean="0"/>
            <a:t>Nantasket</a:t>
          </a:r>
          <a:r>
            <a:rPr lang="en-US" dirty="0" smtClean="0"/>
            <a:t> Rest</a:t>
          </a:r>
        </a:p>
        <a:p>
          <a:r>
            <a:rPr lang="en-US" dirty="0" err="1" smtClean="0"/>
            <a:t>Nantasket</a:t>
          </a:r>
          <a:r>
            <a:rPr lang="en-US" dirty="0" smtClean="0"/>
            <a:t> Labor Yard</a:t>
          </a:r>
        </a:p>
        <a:p>
          <a:r>
            <a:rPr lang="en-US" dirty="0" smtClean="0"/>
            <a:t>Ft. Revere</a:t>
          </a:r>
        </a:p>
        <a:p>
          <a:r>
            <a:rPr lang="en-US" dirty="0" err="1" smtClean="0"/>
            <a:t>Stoddards</a:t>
          </a:r>
          <a:r>
            <a:rPr lang="en-US" dirty="0" smtClean="0"/>
            <a:t> Neck</a:t>
          </a:r>
        </a:p>
        <a:p>
          <a:r>
            <a:rPr lang="en-US" dirty="0" smtClean="0"/>
            <a:t>Weymouth Back River</a:t>
          </a:r>
        </a:p>
        <a:p>
          <a:r>
            <a:rPr lang="en-US" dirty="0" smtClean="0"/>
            <a:t>Abigail Adams Park</a:t>
          </a:r>
        </a:p>
        <a:p>
          <a:r>
            <a:rPr lang="en-US" dirty="0" smtClean="0"/>
            <a:t>Connell Rink &amp; Pool</a:t>
          </a:r>
        </a:p>
        <a:p>
          <a:r>
            <a:rPr lang="en-US" dirty="0" smtClean="0"/>
            <a:t>Hull Shore Drive</a:t>
          </a:r>
        </a:p>
        <a:p>
          <a:r>
            <a:rPr lang="en-US" dirty="0" smtClean="0"/>
            <a:t>Hull Shore Drive </a:t>
          </a:r>
          <a:r>
            <a:rPr lang="en-US" dirty="0" err="1" smtClean="0"/>
            <a:t>Exten</a:t>
          </a:r>
          <a:r>
            <a:rPr lang="en-US" dirty="0" smtClean="0"/>
            <a:t>.</a:t>
          </a:r>
        </a:p>
        <a:p>
          <a:r>
            <a:rPr lang="en-US" dirty="0" smtClean="0"/>
            <a:t>Wharf Ave.</a:t>
          </a:r>
        </a:p>
        <a:p>
          <a:r>
            <a:rPr lang="en-US" dirty="0" err="1" smtClean="0"/>
            <a:t>Nantasket</a:t>
          </a:r>
          <a:r>
            <a:rPr lang="en-US" dirty="0" smtClean="0"/>
            <a:t> Ave</a:t>
          </a:r>
        </a:p>
        <a:p>
          <a:endParaRPr lang="en-US" dirty="0" smtClean="0"/>
        </a:p>
        <a:p>
          <a:r>
            <a:rPr lang="en-US" dirty="0" smtClean="0"/>
            <a:t>Total: 11 Staff</a:t>
          </a:r>
        </a:p>
        <a:p>
          <a:r>
            <a:rPr lang="en-US" dirty="0" smtClean="0"/>
            <a:t>G20-Matt Tobin</a:t>
          </a:r>
        </a:p>
        <a:p>
          <a:endParaRPr lang="en-US" dirty="0" smtClean="0"/>
        </a:p>
        <a:p>
          <a:endParaRPr lang="en-US" dirty="0"/>
        </a:p>
      </dgm:t>
    </dgm:pt>
    <dgm:pt modelId="{93C96BDD-9D77-4ED5-9D44-A849079639D0}" type="parTrans" cxnId="{98D0BC51-2A40-4098-BE56-249A32B75576}">
      <dgm:prSet/>
      <dgm:spPr/>
      <dgm:t>
        <a:bodyPr/>
        <a:lstStyle/>
        <a:p>
          <a:endParaRPr lang="en-US"/>
        </a:p>
      </dgm:t>
    </dgm:pt>
    <dgm:pt modelId="{B507B945-16EA-4B6A-833B-C49C13F540B3}" type="sibTrans" cxnId="{98D0BC51-2A40-4098-BE56-249A32B75576}">
      <dgm:prSet/>
      <dgm:spPr/>
      <dgm:t>
        <a:bodyPr/>
        <a:lstStyle/>
        <a:p>
          <a:endParaRPr lang="en-US"/>
        </a:p>
      </dgm:t>
    </dgm:pt>
    <dgm:pt modelId="{05613390-C12C-4437-9F40-EFB3AF1E8AAF}" type="pres">
      <dgm:prSet presAssocID="{C0E9475D-52E2-4DC8-BCD5-30803A2167B4}" presName="mainComposite" presStyleCnt="0">
        <dgm:presLayoutVars>
          <dgm:chPref val="1"/>
          <dgm:dir/>
          <dgm:animOne val="branch"/>
          <dgm:animLvl val="lvl"/>
          <dgm:resizeHandles val="exact"/>
        </dgm:presLayoutVars>
      </dgm:prSet>
      <dgm:spPr/>
      <dgm:t>
        <a:bodyPr/>
        <a:lstStyle/>
        <a:p>
          <a:endParaRPr lang="en-US"/>
        </a:p>
      </dgm:t>
    </dgm:pt>
    <dgm:pt modelId="{BE84A0F9-70EB-4DE3-989E-C4E3F678D1AD}" type="pres">
      <dgm:prSet presAssocID="{C0E9475D-52E2-4DC8-BCD5-30803A2167B4}" presName="hierFlow" presStyleCnt="0"/>
      <dgm:spPr/>
      <dgm:t>
        <a:bodyPr/>
        <a:lstStyle/>
        <a:p>
          <a:endParaRPr lang="en-US"/>
        </a:p>
      </dgm:t>
    </dgm:pt>
    <dgm:pt modelId="{D3938A39-5EDA-4930-9AF9-278C27A517F9}" type="pres">
      <dgm:prSet presAssocID="{C0E9475D-52E2-4DC8-BCD5-30803A2167B4}" presName="hierChild1" presStyleCnt="0">
        <dgm:presLayoutVars>
          <dgm:chPref val="1"/>
          <dgm:animOne val="branch"/>
          <dgm:animLvl val="lvl"/>
        </dgm:presLayoutVars>
      </dgm:prSet>
      <dgm:spPr/>
      <dgm:t>
        <a:bodyPr/>
        <a:lstStyle/>
        <a:p>
          <a:endParaRPr lang="en-US"/>
        </a:p>
      </dgm:t>
    </dgm:pt>
    <dgm:pt modelId="{81F0EA6C-A3DC-4DDE-8CD1-EFBD2F0DB75B}" type="pres">
      <dgm:prSet presAssocID="{EB407E72-B618-4FFA-BEDE-577C38173F00}" presName="Name14" presStyleCnt="0"/>
      <dgm:spPr/>
      <dgm:t>
        <a:bodyPr/>
        <a:lstStyle/>
        <a:p>
          <a:endParaRPr lang="en-US"/>
        </a:p>
      </dgm:t>
    </dgm:pt>
    <dgm:pt modelId="{601E3783-7A47-4212-B222-9D37D931204F}" type="pres">
      <dgm:prSet presAssocID="{EB407E72-B618-4FFA-BEDE-577C38173F00}" presName="level1Shape" presStyleLbl="node0" presStyleIdx="0" presStyleCnt="1">
        <dgm:presLayoutVars>
          <dgm:chPref val="3"/>
        </dgm:presLayoutVars>
      </dgm:prSet>
      <dgm:spPr/>
      <dgm:t>
        <a:bodyPr/>
        <a:lstStyle/>
        <a:p>
          <a:endParaRPr lang="en-US"/>
        </a:p>
      </dgm:t>
    </dgm:pt>
    <dgm:pt modelId="{D53D095D-88CE-4575-9388-E0341F7792AE}" type="pres">
      <dgm:prSet presAssocID="{EB407E72-B618-4FFA-BEDE-577C38173F00}" presName="hierChild2" presStyleCnt="0"/>
      <dgm:spPr/>
      <dgm:t>
        <a:bodyPr/>
        <a:lstStyle/>
        <a:p>
          <a:endParaRPr lang="en-US"/>
        </a:p>
      </dgm:t>
    </dgm:pt>
    <dgm:pt modelId="{6C4D7312-4098-4EC1-AE47-4866BD95DACD}" type="pres">
      <dgm:prSet presAssocID="{B0272EB1-ED8E-49A2-A4FA-C81CF636D3A9}" presName="Name19" presStyleLbl="parChTrans1D2" presStyleIdx="0" presStyleCnt="2"/>
      <dgm:spPr/>
      <dgm:t>
        <a:bodyPr/>
        <a:lstStyle/>
        <a:p>
          <a:endParaRPr lang="en-US"/>
        </a:p>
      </dgm:t>
    </dgm:pt>
    <dgm:pt modelId="{EB78E950-BEED-4693-AF80-035D233DC6CD}" type="pres">
      <dgm:prSet presAssocID="{46621026-C245-4B58-BFDF-7A5A72C9469E}" presName="Name21" presStyleCnt="0"/>
      <dgm:spPr/>
      <dgm:t>
        <a:bodyPr/>
        <a:lstStyle/>
        <a:p>
          <a:endParaRPr lang="en-US"/>
        </a:p>
      </dgm:t>
    </dgm:pt>
    <dgm:pt modelId="{F9B60BD8-7F68-4D5C-9257-A3CC3C07D5C9}" type="pres">
      <dgm:prSet presAssocID="{46621026-C245-4B58-BFDF-7A5A72C9469E}" presName="level2Shape" presStyleLbl="node2" presStyleIdx="0" presStyleCnt="2" custLinFactNeighborX="-2567" custLinFactNeighborY="-11235"/>
      <dgm:spPr/>
      <dgm:t>
        <a:bodyPr/>
        <a:lstStyle/>
        <a:p>
          <a:endParaRPr lang="en-US"/>
        </a:p>
      </dgm:t>
    </dgm:pt>
    <dgm:pt modelId="{11181890-00B9-495B-8EE2-81519475F79C}" type="pres">
      <dgm:prSet presAssocID="{46621026-C245-4B58-BFDF-7A5A72C9469E}" presName="hierChild3" presStyleCnt="0"/>
      <dgm:spPr/>
      <dgm:t>
        <a:bodyPr/>
        <a:lstStyle/>
        <a:p>
          <a:endParaRPr lang="en-US"/>
        </a:p>
      </dgm:t>
    </dgm:pt>
    <dgm:pt modelId="{F3E4BB68-FEC4-442C-AF9C-3247C8367E1A}" type="pres">
      <dgm:prSet presAssocID="{06121E34-FB52-4B1F-834A-DFE10C096AC8}" presName="Name19" presStyleLbl="parChTrans1D3" presStyleIdx="0" presStyleCnt="6"/>
      <dgm:spPr/>
      <dgm:t>
        <a:bodyPr/>
        <a:lstStyle/>
        <a:p>
          <a:endParaRPr lang="en-US"/>
        </a:p>
      </dgm:t>
    </dgm:pt>
    <dgm:pt modelId="{FFE08DB2-E401-452F-8F41-B6F39CD4D5A0}" type="pres">
      <dgm:prSet presAssocID="{A9931D61-1759-4A72-BE15-1805BCB0FA43}" presName="Name21" presStyleCnt="0"/>
      <dgm:spPr/>
      <dgm:t>
        <a:bodyPr/>
        <a:lstStyle/>
        <a:p>
          <a:endParaRPr lang="en-US"/>
        </a:p>
      </dgm:t>
    </dgm:pt>
    <dgm:pt modelId="{65D64FFE-A736-49BB-8750-6C63A4942718}" type="pres">
      <dgm:prSet presAssocID="{A9931D61-1759-4A72-BE15-1805BCB0FA43}" presName="level2Shape" presStyleLbl="node3" presStyleIdx="0" presStyleCnt="6" custScaleY="218634" custLinFactNeighborX="-55" custLinFactNeighborY="433"/>
      <dgm:spPr/>
      <dgm:t>
        <a:bodyPr/>
        <a:lstStyle/>
        <a:p>
          <a:endParaRPr lang="en-US"/>
        </a:p>
      </dgm:t>
    </dgm:pt>
    <dgm:pt modelId="{C5155570-0C87-47E0-8968-2420178ACC2C}" type="pres">
      <dgm:prSet presAssocID="{A9931D61-1759-4A72-BE15-1805BCB0FA43}" presName="hierChild3" presStyleCnt="0"/>
      <dgm:spPr/>
      <dgm:t>
        <a:bodyPr/>
        <a:lstStyle/>
        <a:p>
          <a:endParaRPr lang="en-US"/>
        </a:p>
      </dgm:t>
    </dgm:pt>
    <dgm:pt modelId="{7E17E0DC-3E4D-4BB4-BF34-675A6DAE549B}" type="pres">
      <dgm:prSet presAssocID="{0728BE74-0561-44D8-97B2-FD35A4913ADF}" presName="Name19" presStyleLbl="parChTrans1D3" presStyleIdx="1" presStyleCnt="6"/>
      <dgm:spPr/>
      <dgm:t>
        <a:bodyPr/>
        <a:lstStyle/>
        <a:p>
          <a:endParaRPr lang="en-US"/>
        </a:p>
      </dgm:t>
    </dgm:pt>
    <dgm:pt modelId="{D9A99198-FDA0-49C0-822F-9F1811D06980}" type="pres">
      <dgm:prSet presAssocID="{2CF954EF-6F24-4DBA-996B-00CC50CA87F5}" presName="Name21" presStyleCnt="0"/>
      <dgm:spPr/>
      <dgm:t>
        <a:bodyPr/>
        <a:lstStyle/>
        <a:p>
          <a:endParaRPr lang="en-US"/>
        </a:p>
      </dgm:t>
    </dgm:pt>
    <dgm:pt modelId="{D2875155-A85A-4461-8AFA-70DD86E93905}" type="pres">
      <dgm:prSet presAssocID="{2CF954EF-6F24-4DBA-996B-00CC50CA87F5}" presName="level2Shape" presStyleLbl="node3" presStyleIdx="1" presStyleCnt="6" custScaleY="287921"/>
      <dgm:spPr/>
      <dgm:t>
        <a:bodyPr/>
        <a:lstStyle/>
        <a:p>
          <a:endParaRPr lang="en-US"/>
        </a:p>
      </dgm:t>
    </dgm:pt>
    <dgm:pt modelId="{DD3F29F2-EDAE-46B9-8401-DCDC7BD5093E}" type="pres">
      <dgm:prSet presAssocID="{2CF954EF-6F24-4DBA-996B-00CC50CA87F5}" presName="hierChild3" presStyleCnt="0"/>
      <dgm:spPr/>
      <dgm:t>
        <a:bodyPr/>
        <a:lstStyle/>
        <a:p>
          <a:endParaRPr lang="en-US"/>
        </a:p>
      </dgm:t>
    </dgm:pt>
    <dgm:pt modelId="{182F3044-867C-4C02-8F67-2812F24F9F82}" type="pres">
      <dgm:prSet presAssocID="{B01613F0-34EF-462F-A1BF-05577914A53E}" presName="Name19" presStyleLbl="parChTrans1D3" presStyleIdx="2" presStyleCnt="6"/>
      <dgm:spPr/>
      <dgm:t>
        <a:bodyPr/>
        <a:lstStyle/>
        <a:p>
          <a:endParaRPr lang="en-US"/>
        </a:p>
      </dgm:t>
    </dgm:pt>
    <dgm:pt modelId="{20A99A31-27B1-40F5-B9EB-86488303EC85}" type="pres">
      <dgm:prSet presAssocID="{3F4D2D19-CB60-40CC-BF8D-1E1F64AC441F}" presName="Name21" presStyleCnt="0"/>
      <dgm:spPr/>
      <dgm:t>
        <a:bodyPr/>
        <a:lstStyle/>
        <a:p>
          <a:endParaRPr lang="en-US"/>
        </a:p>
      </dgm:t>
    </dgm:pt>
    <dgm:pt modelId="{C582AA0A-AFCA-491F-AEC8-284D1BF9B85C}" type="pres">
      <dgm:prSet presAssocID="{3F4D2D19-CB60-40CC-BF8D-1E1F64AC441F}" presName="level2Shape" presStyleLbl="node3" presStyleIdx="2" presStyleCnt="6" custScaleX="152142" custScaleY="344406"/>
      <dgm:spPr/>
      <dgm:t>
        <a:bodyPr/>
        <a:lstStyle/>
        <a:p>
          <a:endParaRPr lang="en-US"/>
        </a:p>
      </dgm:t>
    </dgm:pt>
    <dgm:pt modelId="{355D7BF9-C9FA-4CE8-9CD2-02FB6421CCFB}" type="pres">
      <dgm:prSet presAssocID="{3F4D2D19-CB60-40CC-BF8D-1E1F64AC441F}" presName="hierChild3" presStyleCnt="0"/>
      <dgm:spPr/>
      <dgm:t>
        <a:bodyPr/>
        <a:lstStyle/>
        <a:p>
          <a:endParaRPr lang="en-US"/>
        </a:p>
      </dgm:t>
    </dgm:pt>
    <dgm:pt modelId="{89EE9C2E-BA56-497F-B02D-7B0171382B44}" type="pres">
      <dgm:prSet presAssocID="{93C96BDD-9D77-4ED5-9D44-A849079639D0}" presName="Name19" presStyleLbl="parChTrans1D3" presStyleIdx="3" presStyleCnt="6"/>
      <dgm:spPr/>
      <dgm:t>
        <a:bodyPr/>
        <a:lstStyle/>
        <a:p>
          <a:endParaRPr lang="en-US"/>
        </a:p>
      </dgm:t>
    </dgm:pt>
    <dgm:pt modelId="{E83EA21E-4507-471A-9542-F77AA19629B7}" type="pres">
      <dgm:prSet presAssocID="{773FE795-F618-4A3B-8395-FEB4A3442158}" presName="Name21" presStyleCnt="0"/>
      <dgm:spPr/>
      <dgm:t>
        <a:bodyPr/>
        <a:lstStyle/>
        <a:p>
          <a:endParaRPr lang="en-US"/>
        </a:p>
      </dgm:t>
    </dgm:pt>
    <dgm:pt modelId="{FDD3F881-1702-4D8C-B76F-4BAC767DDCBC}" type="pres">
      <dgm:prSet presAssocID="{773FE795-F618-4A3B-8395-FEB4A3442158}" presName="level2Shape" presStyleLbl="node3" presStyleIdx="3" presStyleCnt="6" custScaleY="446265"/>
      <dgm:spPr/>
      <dgm:t>
        <a:bodyPr/>
        <a:lstStyle/>
        <a:p>
          <a:endParaRPr lang="en-US"/>
        </a:p>
      </dgm:t>
    </dgm:pt>
    <dgm:pt modelId="{4039C76D-78EF-4058-AE27-967E19DCDBCF}" type="pres">
      <dgm:prSet presAssocID="{773FE795-F618-4A3B-8395-FEB4A3442158}" presName="hierChild3" presStyleCnt="0"/>
      <dgm:spPr/>
      <dgm:t>
        <a:bodyPr/>
        <a:lstStyle/>
        <a:p>
          <a:endParaRPr lang="en-US"/>
        </a:p>
      </dgm:t>
    </dgm:pt>
    <dgm:pt modelId="{69F7708A-952E-4829-B8B1-986EA3B45445}" type="pres">
      <dgm:prSet presAssocID="{731A6883-E433-4090-9555-8B709DA166FF}" presName="Name19" presStyleLbl="parChTrans1D2" presStyleIdx="1" presStyleCnt="2"/>
      <dgm:spPr/>
      <dgm:t>
        <a:bodyPr/>
        <a:lstStyle/>
        <a:p>
          <a:endParaRPr lang="en-US"/>
        </a:p>
      </dgm:t>
    </dgm:pt>
    <dgm:pt modelId="{7197F341-177A-4035-AFFD-CEC339EA43B4}" type="pres">
      <dgm:prSet presAssocID="{74FBFAA6-F8C2-4226-BA25-416727D41480}" presName="Name21" presStyleCnt="0"/>
      <dgm:spPr/>
      <dgm:t>
        <a:bodyPr/>
        <a:lstStyle/>
        <a:p>
          <a:endParaRPr lang="en-US"/>
        </a:p>
      </dgm:t>
    </dgm:pt>
    <dgm:pt modelId="{7B099C2E-B288-4423-931F-BE76371C4801}" type="pres">
      <dgm:prSet presAssocID="{74FBFAA6-F8C2-4226-BA25-416727D41480}" presName="level2Shape" presStyleLbl="node2" presStyleIdx="1" presStyleCnt="2" custLinFactNeighborX="-878" custLinFactNeighborY="-1277"/>
      <dgm:spPr/>
      <dgm:t>
        <a:bodyPr/>
        <a:lstStyle/>
        <a:p>
          <a:endParaRPr lang="en-US"/>
        </a:p>
      </dgm:t>
    </dgm:pt>
    <dgm:pt modelId="{90D26FC5-A5DF-4829-A0A6-58F1832A6DEE}" type="pres">
      <dgm:prSet presAssocID="{74FBFAA6-F8C2-4226-BA25-416727D41480}" presName="hierChild3" presStyleCnt="0"/>
      <dgm:spPr/>
      <dgm:t>
        <a:bodyPr/>
        <a:lstStyle/>
        <a:p>
          <a:endParaRPr lang="en-US"/>
        </a:p>
      </dgm:t>
    </dgm:pt>
    <dgm:pt modelId="{3BC16033-90A1-4E85-9F1F-14299727E7DC}" type="pres">
      <dgm:prSet presAssocID="{6C2F2BE5-D592-455B-8398-1E209A805F32}" presName="Name19" presStyleLbl="parChTrans1D3" presStyleIdx="4" presStyleCnt="6"/>
      <dgm:spPr/>
      <dgm:t>
        <a:bodyPr/>
        <a:lstStyle/>
        <a:p>
          <a:endParaRPr lang="en-US"/>
        </a:p>
      </dgm:t>
    </dgm:pt>
    <dgm:pt modelId="{F47D0E34-DE0A-4E3D-BFBD-036AF2764EF2}" type="pres">
      <dgm:prSet presAssocID="{1558D3D6-722E-4710-B638-AFA5BFCEB576}" presName="Name21" presStyleCnt="0"/>
      <dgm:spPr/>
      <dgm:t>
        <a:bodyPr/>
        <a:lstStyle/>
        <a:p>
          <a:endParaRPr lang="en-US"/>
        </a:p>
      </dgm:t>
    </dgm:pt>
    <dgm:pt modelId="{DE95EB8A-65C1-42CE-B118-75AF98B315F4}" type="pres">
      <dgm:prSet presAssocID="{1558D3D6-722E-4710-B638-AFA5BFCEB576}" presName="level2Shape" presStyleLbl="node3" presStyleIdx="4" presStyleCnt="6" custScaleY="825839" custLinFactNeighborX="1755" custLinFactNeighborY="41888"/>
      <dgm:spPr/>
      <dgm:t>
        <a:bodyPr/>
        <a:lstStyle/>
        <a:p>
          <a:endParaRPr lang="en-US"/>
        </a:p>
      </dgm:t>
    </dgm:pt>
    <dgm:pt modelId="{09E2C8A4-3B57-4AD7-B5BE-72446409F8F7}" type="pres">
      <dgm:prSet presAssocID="{1558D3D6-722E-4710-B638-AFA5BFCEB576}" presName="hierChild3" presStyleCnt="0"/>
      <dgm:spPr/>
      <dgm:t>
        <a:bodyPr/>
        <a:lstStyle/>
        <a:p>
          <a:endParaRPr lang="en-US"/>
        </a:p>
      </dgm:t>
    </dgm:pt>
    <dgm:pt modelId="{FA807537-CCE5-4B08-90BC-05F4A0B290F6}" type="pres">
      <dgm:prSet presAssocID="{437126F2-D076-4909-8994-C38545BB223A}" presName="Name19" presStyleLbl="parChTrans1D3" presStyleIdx="5" presStyleCnt="6"/>
      <dgm:spPr/>
      <dgm:t>
        <a:bodyPr/>
        <a:lstStyle/>
        <a:p>
          <a:endParaRPr lang="en-US"/>
        </a:p>
      </dgm:t>
    </dgm:pt>
    <dgm:pt modelId="{964BE1AC-989F-4434-83A5-43BD46CA5A7C}" type="pres">
      <dgm:prSet presAssocID="{7EF9C48E-B37C-4DB6-A424-254156900FCF}" presName="Name21" presStyleCnt="0"/>
      <dgm:spPr/>
      <dgm:t>
        <a:bodyPr/>
        <a:lstStyle/>
        <a:p>
          <a:endParaRPr lang="en-US"/>
        </a:p>
      </dgm:t>
    </dgm:pt>
    <dgm:pt modelId="{B302C6CC-CA9C-4438-AF3E-9C5218879444}" type="pres">
      <dgm:prSet presAssocID="{7EF9C48E-B37C-4DB6-A424-254156900FCF}" presName="level2Shape" presStyleLbl="node3" presStyleIdx="5" presStyleCnt="6" custAng="0" custScaleX="147880" custScaleY="472013"/>
      <dgm:spPr/>
      <dgm:t>
        <a:bodyPr/>
        <a:lstStyle/>
        <a:p>
          <a:endParaRPr lang="en-US"/>
        </a:p>
      </dgm:t>
    </dgm:pt>
    <dgm:pt modelId="{202B81D9-333E-4A71-83B4-B2ECCCBD22B8}" type="pres">
      <dgm:prSet presAssocID="{7EF9C48E-B37C-4DB6-A424-254156900FCF}" presName="hierChild3" presStyleCnt="0"/>
      <dgm:spPr/>
      <dgm:t>
        <a:bodyPr/>
        <a:lstStyle/>
        <a:p>
          <a:endParaRPr lang="en-US"/>
        </a:p>
      </dgm:t>
    </dgm:pt>
    <dgm:pt modelId="{A09BFB28-02A7-46FF-90A2-F0055AD02340}" type="pres">
      <dgm:prSet presAssocID="{C0E9475D-52E2-4DC8-BCD5-30803A2167B4}" presName="bgShapesFlow" presStyleCnt="0"/>
      <dgm:spPr/>
      <dgm:t>
        <a:bodyPr/>
        <a:lstStyle/>
        <a:p>
          <a:endParaRPr lang="en-US"/>
        </a:p>
      </dgm:t>
    </dgm:pt>
  </dgm:ptLst>
  <dgm:cxnLst>
    <dgm:cxn modelId="{7599BA63-4817-4F2A-91BF-E15253A4A35A}" type="presOf" srcId="{93C96BDD-9D77-4ED5-9D44-A849079639D0}" destId="{89EE9C2E-BA56-497F-B02D-7B0171382B44}" srcOrd="0" destOrd="0" presId="urn:microsoft.com/office/officeart/2005/8/layout/hierarchy6"/>
    <dgm:cxn modelId="{4038C245-5A7A-4967-AF10-C64305140533}" type="presOf" srcId="{EB407E72-B618-4FFA-BEDE-577C38173F00}" destId="{601E3783-7A47-4212-B222-9D37D931204F}" srcOrd="0" destOrd="0" presId="urn:microsoft.com/office/officeart/2005/8/layout/hierarchy6"/>
    <dgm:cxn modelId="{791F7509-4C8A-495F-B32D-D16883186379}" type="presOf" srcId="{7EF9C48E-B37C-4DB6-A424-254156900FCF}" destId="{B302C6CC-CA9C-4438-AF3E-9C5218879444}" srcOrd="0" destOrd="0" presId="urn:microsoft.com/office/officeart/2005/8/layout/hierarchy6"/>
    <dgm:cxn modelId="{073D9C62-D08B-434B-9D95-03080EF258E3}" type="presOf" srcId="{773FE795-F618-4A3B-8395-FEB4A3442158}" destId="{FDD3F881-1702-4D8C-B76F-4BAC767DDCBC}" srcOrd="0" destOrd="0" presId="urn:microsoft.com/office/officeart/2005/8/layout/hierarchy6"/>
    <dgm:cxn modelId="{74B44123-0A51-40CF-B392-3832AD9CEB6D}" srcId="{EB407E72-B618-4FFA-BEDE-577C38173F00}" destId="{46621026-C245-4B58-BFDF-7A5A72C9469E}" srcOrd="0" destOrd="0" parTransId="{B0272EB1-ED8E-49A2-A4FA-C81CF636D3A9}" sibTransId="{9DDFC91D-1074-4827-AF0E-0DF37A0EA51B}"/>
    <dgm:cxn modelId="{290DBB8A-1413-4BD3-BA94-79F298E84094}" srcId="{46621026-C245-4B58-BFDF-7A5A72C9469E}" destId="{2CF954EF-6F24-4DBA-996B-00CC50CA87F5}" srcOrd="1" destOrd="0" parTransId="{0728BE74-0561-44D8-97B2-FD35A4913ADF}" sibTransId="{76F03A19-3BFB-412A-9775-AC32142268F8}"/>
    <dgm:cxn modelId="{1475B6C2-0862-4DB3-9989-A0644433BEBA}" type="presOf" srcId="{437126F2-D076-4909-8994-C38545BB223A}" destId="{FA807537-CCE5-4B08-90BC-05F4A0B290F6}" srcOrd="0" destOrd="0" presId="urn:microsoft.com/office/officeart/2005/8/layout/hierarchy6"/>
    <dgm:cxn modelId="{91C8CA4C-6268-42B2-A30B-8C944B11FE31}" type="presOf" srcId="{6C2F2BE5-D592-455B-8398-1E209A805F32}" destId="{3BC16033-90A1-4E85-9F1F-14299727E7DC}" srcOrd="0" destOrd="0" presId="urn:microsoft.com/office/officeart/2005/8/layout/hierarchy6"/>
    <dgm:cxn modelId="{3B29A377-EDCD-45D5-891B-E5043B428759}" type="presOf" srcId="{C0E9475D-52E2-4DC8-BCD5-30803A2167B4}" destId="{05613390-C12C-4437-9F40-EFB3AF1E8AAF}" srcOrd="0" destOrd="0" presId="urn:microsoft.com/office/officeart/2005/8/layout/hierarchy6"/>
    <dgm:cxn modelId="{519D3213-A827-42F7-AF42-16FC3D6FC672}" type="presOf" srcId="{A9931D61-1759-4A72-BE15-1805BCB0FA43}" destId="{65D64FFE-A736-49BB-8750-6C63A4942718}" srcOrd="0" destOrd="0" presId="urn:microsoft.com/office/officeart/2005/8/layout/hierarchy6"/>
    <dgm:cxn modelId="{AD2718CC-9417-43E9-8117-CEC00CEEFF53}" type="presOf" srcId="{1558D3D6-722E-4710-B638-AFA5BFCEB576}" destId="{DE95EB8A-65C1-42CE-B118-75AF98B315F4}" srcOrd="0" destOrd="0" presId="urn:microsoft.com/office/officeart/2005/8/layout/hierarchy6"/>
    <dgm:cxn modelId="{0FF56078-3540-4048-B45D-A168EA7936B8}" srcId="{74FBFAA6-F8C2-4226-BA25-416727D41480}" destId="{7EF9C48E-B37C-4DB6-A424-254156900FCF}" srcOrd="1" destOrd="0" parTransId="{437126F2-D076-4909-8994-C38545BB223A}" sibTransId="{B5CDFAB1-7120-40AC-84B6-CF43D1C56E7A}"/>
    <dgm:cxn modelId="{2D5BA7BF-3832-41C1-86B9-A792436D7466}" srcId="{EB407E72-B618-4FFA-BEDE-577C38173F00}" destId="{74FBFAA6-F8C2-4226-BA25-416727D41480}" srcOrd="1" destOrd="0" parTransId="{731A6883-E433-4090-9555-8B709DA166FF}" sibTransId="{38B939B5-578B-4FE8-BC9A-F938484AC732}"/>
    <dgm:cxn modelId="{5ADDCDF5-EAEC-4AD9-BDD0-F0E0A90A8D58}" type="presOf" srcId="{46621026-C245-4B58-BFDF-7A5A72C9469E}" destId="{F9B60BD8-7F68-4D5C-9257-A3CC3C07D5C9}" srcOrd="0" destOrd="0" presId="urn:microsoft.com/office/officeart/2005/8/layout/hierarchy6"/>
    <dgm:cxn modelId="{8759A1D2-E2E1-47F5-A501-E1642D012F7A}" srcId="{46621026-C245-4B58-BFDF-7A5A72C9469E}" destId="{A9931D61-1759-4A72-BE15-1805BCB0FA43}" srcOrd="0" destOrd="0" parTransId="{06121E34-FB52-4B1F-834A-DFE10C096AC8}" sibTransId="{F4C34635-7A0B-4C44-A689-CE019A2E898F}"/>
    <dgm:cxn modelId="{193CD453-E1AF-4C86-83C5-CA711494D7A1}" type="presOf" srcId="{0728BE74-0561-44D8-97B2-FD35A4913ADF}" destId="{7E17E0DC-3E4D-4BB4-BF34-675A6DAE549B}" srcOrd="0" destOrd="0" presId="urn:microsoft.com/office/officeart/2005/8/layout/hierarchy6"/>
    <dgm:cxn modelId="{0B02E0C6-8AAD-4143-A523-266D1C99B1DA}" type="presOf" srcId="{2CF954EF-6F24-4DBA-996B-00CC50CA87F5}" destId="{D2875155-A85A-4461-8AFA-70DD86E93905}" srcOrd="0" destOrd="0" presId="urn:microsoft.com/office/officeart/2005/8/layout/hierarchy6"/>
    <dgm:cxn modelId="{CE42A2A9-5D6B-464D-AF48-CD5FBF0214E1}" type="presOf" srcId="{B01613F0-34EF-462F-A1BF-05577914A53E}" destId="{182F3044-867C-4C02-8F67-2812F24F9F82}" srcOrd="0" destOrd="0" presId="urn:microsoft.com/office/officeart/2005/8/layout/hierarchy6"/>
    <dgm:cxn modelId="{AF3C4630-8BB4-4E39-9B54-B0E45F2A4257}" srcId="{46621026-C245-4B58-BFDF-7A5A72C9469E}" destId="{3F4D2D19-CB60-40CC-BF8D-1E1F64AC441F}" srcOrd="2" destOrd="0" parTransId="{B01613F0-34EF-462F-A1BF-05577914A53E}" sibTransId="{05892705-FBA3-4F74-AAA7-8AB755973D31}"/>
    <dgm:cxn modelId="{A078DA85-64E9-41EB-90AB-D7FB31219D96}" type="presOf" srcId="{3F4D2D19-CB60-40CC-BF8D-1E1F64AC441F}" destId="{C582AA0A-AFCA-491F-AEC8-284D1BF9B85C}" srcOrd="0" destOrd="0" presId="urn:microsoft.com/office/officeart/2005/8/layout/hierarchy6"/>
    <dgm:cxn modelId="{A3F7DDE7-59E5-45E9-887D-6E7F7A90479C}" srcId="{74FBFAA6-F8C2-4226-BA25-416727D41480}" destId="{1558D3D6-722E-4710-B638-AFA5BFCEB576}" srcOrd="0" destOrd="0" parTransId="{6C2F2BE5-D592-455B-8398-1E209A805F32}" sibTransId="{A925ECEA-6FD8-48DC-8755-80621AA15EEF}"/>
    <dgm:cxn modelId="{3CA7AB53-2D63-47FC-8436-E35027365A9D}" type="presOf" srcId="{74FBFAA6-F8C2-4226-BA25-416727D41480}" destId="{7B099C2E-B288-4423-931F-BE76371C4801}" srcOrd="0" destOrd="0" presId="urn:microsoft.com/office/officeart/2005/8/layout/hierarchy6"/>
    <dgm:cxn modelId="{B3119DC7-5896-4CB5-89FB-89EECD88FAE6}" type="presOf" srcId="{B0272EB1-ED8E-49A2-A4FA-C81CF636D3A9}" destId="{6C4D7312-4098-4EC1-AE47-4866BD95DACD}" srcOrd="0" destOrd="0" presId="urn:microsoft.com/office/officeart/2005/8/layout/hierarchy6"/>
    <dgm:cxn modelId="{E8D0B731-01F5-463A-BF7A-22B633F22540}" srcId="{C0E9475D-52E2-4DC8-BCD5-30803A2167B4}" destId="{EB407E72-B618-4FFA-BEDE-577C38173F00}" srcOrd="0" destOrd="0" parTransId="{E08D99DF-A6CB-4937-AF09-04CA07DF992A}" sibTransId="{8ACB3F60-8D40-4236-8E7B-7453C4BCF2D8}"/>
    <dgm:cxn modelId="{F8CC0B93-87E8-46C7-9A15-FB7B44A3B719}" type="presOf" srcId="{731A6883-E433-4090-9555-8B709DA166FF}" destId="{69F7708A-952E-4829-B8B1-986EA3B45445}" srcOrd="0" destOrd="0" presId="urn:microsoft.com/office/officeart/2005/8/layout/hierarchy6"/>
    <dgm:cxn modelId="{98D0BC51-2A40-4098-BE56-249A32B75576}" srcId="{46621026-C245-4B58-BFDF-7A5A72C9469E}" destId="{773FE795-F618-4A3B-8395-FEB4A3442158}" srcOrd="3" destOrd="0" parTransId="{93C96BDD-9D77-4ED5-9D44-A849079639D0}" sibTransId="{B507B945-16EA-4B6A-833B-C49C13F540B3}"/>
    <dgm:cxn modelId="{C3D81CB9-B396-4075-870F-59F1DC1F0B41}" type="presOf" srcId="{06121E34-FB52-4B1F-834A-DFE10C096AC8}" destId="{F3E4BB68-FEC4-442C-AF9C-3247C8367E1A}" srcOrd="0" destOrd="0" presId="urn:microsoft.com/office/officeart/2005/8/layout/hierarchy6"/>
    <dgm:cxn modelId="{B3721843-B3EF-4B2A-8BA0-7DEB46383E4B}" type="presParOf" srcId="{05613390-C12C-4437-9F40-EFB3AF1E8AAF}" destId="{BE84A0F9-70EB-4DE3-989E-C4E3F678D1AD}" srcOrd="0" destOrd="0" presId="urn:microsoft.com/office/officeart/2005/8/layout/hierarchy6"/>
    <dgm:cxn modelId="{D2FFB104-0789-4F30-A435-477FA45BD199}" type="presParOf" srcId="{BE84A0F9-70EB-4DE3-989E-C4E3F678D1AD}" destId="{D3938A39-5EDA-4930-9AF9-278C27A517F9}" srcOrd="0" destOrd="0" presId="urn:microsoft.com/office/officeart/2005/8/layout/hierarchy6"/>
    <dgm:cxn modelId="{FCA4E196-8D3D-434B-9667-85F5A527DF2A}" type="presParOf" srcId="{D3938A39-5EDA-4930-9AF9-278C27A517F9}" destId="{81F0EA6C-A3DC-4DDE-8CD1-EFBD2F0DB75B}" srcOrd="0" destOrd="0" presId="urn:microsoft.com/office/officeart/2005/8/layout/hierarchy6"/>
    <dgm:cxn modelId="{E629DCDA-8D4F-4D55-8E20-2F6CBA2C7BBF}" type="presParOf" srcId="{81F0EA6C-A3DC-4DDE-8CD1-EFBD2F0DB75B}" destId="{601E3783-7A47-4212-B222-9D37D931204F}" srcOrd="0" destOrd="0" presId="urn:microsoft.com/office/officeart/2005/8/layout/hierarchy6"/>
    <dgm:cxn modelId="{D45A3054-62C6-4C06-B00E-9BA810CF4D75}" type="presParOf" srcId="{81F0EA6C-A3DC-4DDE-8CD1-EFBD2F0DB75B}" destId="{D53D095D-88CE-4575-9388-E0341F7792AE}" srcOrd="1" destOrd="0" presId="urn:microsoft.com/office/officeart/2005/8/layout/hierarchy6"/>
    <dgm:cxn modelId="{75E5830E-54F1-4911-91BC-0081F1718A3F}" type="presParOf" srcId="{D53D095D-88CE-4575-9388-E0341F7792AE}" destId="{6C4D7312-4098-4EC1-AE47-4866BD95DACD}" srcOrd="0" destOrd="0" presId="urn:microsoft.com/office/officeart/2005/8/layout/hierarchy6"/>
    <dgm:cxn modelId="{0FE34CE7-2C37-4E80-BF26-F9CA25EC0C61}" type="presParOf" srcId="{D53D095D-88CE-4575-9388-E0341F7792AE}" destId="{EB78E950-BEED-4693-AF80-035D233DC6CD}" srcOrd="1" destOrd="0" presId="urn:microsoft.com/office/officeart/2005/8/layout/hierarchy6"/>
    <dgm:cxn modelId="{54CC8991-33E9-4886-8E8D-9713066B3195}" type="presParOf" srcId="{EB78E950-BEED-4693-AF80-035D233DC6CD}" destId="{F9B60BD8-7F68-4D5C-9257-A3CC3C07D5C9}" srcOrd="0" destOrd="0" presId="urn:microsoft.com/office/officeart/2005/8/layout/hierarchy6"/>
    <dgm:cxn modelId="{A28426E8-FB8D-4466-A30A-4EE63AC5DBAC}" type="presParOf" srcId="{EB78E950-BEED-4693-AF80-035D233DC6CD}" destId="{11181890-00B9-495B-8EE2-81519475F79C}" srcOrd="1" destOrd="0" presId="urn:microsoft.com/office/officeart/2005/8/layout/hierarchy6"/>
    <dgm:cxn modelId="{722C94DD-31DB-4552-8071-F6E1B74E0704}" type="presParOf" srcId="{11181890-00B9-495B-8EE2-81519475F79C}" destId="{F3E4BB68-FEC4-442C-AF9C-3247C8367E1A}" srcOrd="0" destOrd="0" presId="urn:microsoft.com/office/officeart/2005/8/layout/hierarchy6"/>
    <dgm:cxn modelId="{E8455CD9-8137-414F-9479-5810D284B8D9}" type="presParOf" srcId="{11181890-00B9-495B-8EE2-81519475F79C}" destId="{FFE08DB2-E401-452F-8F41-B6F39CD4D5A0}" srcOrd="1" destOrd="0" presId="urn:microsoft.com/office/officeart/2005/8/layout/hierarchy6"/>
    <dgm:cxn modelId="{028E5CF3-7373-4663-A98B-7FBD839ECA1E}" type="presParOf" srcId="{FFE08DB2-E401-452F-8F41-B6F39CD4D5A0}" destId="{65D64FFE-A736-49BB-8750-6C63A4942718}" srcOrd="0" destOrd="0" presId="urn:microsoft.com/office/officeart/2005/8/layout/hierarchy6"/>
    <dgm:cxn modelId="{1F54E2F3-58BA-407A-BB3A-259E32CF7717}" type="presParOf" srcId="{FFE08DB2-E401-452F-8F41-B6F39CD4D5A0}" destId="{C5155570-0C87-47E0-8968-2420178ACC2C}" srcOrd="1" destOrd="0" presId="urn:microsoft.com/office/officeart/2005/8/layout/hierarchy6"/>
    <dgm:cxn modelId="{9E1A19A7-62C0-4465-B1E4-E96EB915BD90}" type="presParOf" srcId="{11181890-00B9-495B-8EE2-81519475F79C}" destId="{7E17E0DC-3E4D-4BB4-BF34-675A6DAE549B}" srcOrd="2" destOrd="0" presId="urn:microsoft.com/office/officeart/2005/8/layout/hierarchy6"/>
    <dgm:cxn modelId="{0A1142A3-6981-4608-954E-31E6C79C2666}" type="presParOf" srcId="{11181890-00B9-495B-8EE2-81519475F79C}" destId="{D9A99198-FDA0-49C0-822F-9F1811D06980}" srcOrd="3" destOrd="0" presId="urn:microsoft.com/office/officeart/2005/8/layout/hierarchy6"/>
    <dgm:cxn modelId="{9F29E861-CCA7-4B89-A274-F3030EBB6FA8}" type="presParOf" srcId="{D9A99198-FDA0-49C0-822F-9F1811D06980}" destId="{D2875155-A85A-4461-8AFA-70DD86E93905}" srcOrd="0" destOrd="0" presId="urn:microsoft.com/office/officeart/2005/8/layout/hierarchy6"/>
    <dgm:cxn modelId="{C687A6AB-61D7-4081-A7A4-3E5A315847E5}" type="presParOf" srcId="{D9A99198-FDA0-49C0-822F-9F1811D06980}" destId="{DD3F29F2-EDAE-46B9-8401-DCDC7BD5093E}" srcOrd="1" destOrd="0" presId="urn:microsoft.com/office/officeart/2005/8/layout/hierarchy6"/>
    <dgm:cxn modelId="{C6A80137-04C8-48D5-AA81-34B7B3D2770B}" type="presParOf" srcId="{11181890-00B9-495B-8EE2-81519475F79C}" destId="{182F3044-867C-4C02-8F67-2812F24F9F82}" srcOrd="4" destOrd="0" presId="urn:microsoft.com/office/officeart/2005/8/layout/hierarchy6"/>
    <dgm:cxn modelId="{FF6463E5-C5AE-4774-ADCB-EEA02C847F74}" type="presParOf" srcId="{11181890-00B9-495B-8EE2-81519475F79C}" destId="{20A99A31-27B1-40F5-B9EB-86488303EC85}" srcOrd="5" destOrd="0" presId="urn:microsoft.com/office/officeart/2005/8/layout/hierarchy6"/>
    <dgm:cxn modelId="{B7FB3B3B-8841-4D39-8BD0-95A453E572A9}" type="presParOf" srcId="{20A99A31-27B1-40F5-B9EB-86488303EC85}" destId="{C582AA0A-AFCA-491F-AEC8-284D1BF9B85C}" srcOrd="0" destOrd="0" presId="urn:microsoft.com/office/officeart/2005/8/layout/hierarchy6"/>
    <dgm:cxn modelId="{663F3E6B-9301-4C52-AEB8-7320FF3DC323}" type="presParOf" srcId="{20A99A31-27B1-40F5-B9EB-86488303EC85}" destId="{355D7BF9-C9FA-4CE8-9CD2-02FB6421CCFB}" srcOrd="1" destOrd="0" presId="urn:microsoft.com/office/officeart/2005/8/layout/hierarchy6"/>
    <dgm:cxn modelId="{627F3147-13EE-4EAB-86DA-66405922766B}" type="presParOf" srcId="{11181890-00B9-495B-8EE2-81519475F79C}" destId="{89EE9C2E-BA56-497F-B02D-7B0171382B44}" srcOrd="6" destOrd="0" presId="urn:microsoft.com/office/officeart/2005/8/layout/hierarchy6"/>
    <dgm:cxn modelId="{92C39074-DD14-4347-932A-14FC2E272AD1}" type="presParOf" srcId="{11181890-00B9-495B-8EE2-81519475F79C}" destId="{E83EA21E-4507-471A-9542-F77AA19629B7}" srcOrd="7" destOrd="0" presId="urn:microsoft.com/office/officeart/2005/8/layout/hierarchy6"/>
    <dgm:cxn modelId="{E9D36E97-C7B3-485C-A734-07BEC7197682}" type="presParOf" srcId="{E83EA21E-4507-471A-9542-F77AA19629B7}" destId="{FDD3F881-1702-4D8C-B76F-4BAC767DDCBC}" srcOrd="0" destOrd="0" presId="urn:microsoft.com/office/officeart/2005/8/layout/hierarchy6"/>
    <dgm:cxn modelId="{79DBC557-BCBE-4A2B-B47A-A72ACC80CB0B}" type="presParOf" srcId="{E83EA21E-4507-471A-9542-F77AA19629B7}" destId="{4039C76D-78EF-4058-AE27-967E19DCDBCF}" srcOrd="1" destOrd="0" presId="urn:microsoft.com/office/officeart/2005/8/layout/hierarchy6"/>
    <dgm:cxn modelId="{95068BE8-7668-4E4B-9E71-0764981D3CB9}" type="presParOf" srcId="{D53D095D-88CE-4575-9388-E0341F7792AE}" destId="{69F7708A-952E-4829-B8B1-986EA3B45445}" srcOrd="2" destOrd="0" presId="urn:microsoft.com/office/officeart/2005/8/layout/hierarchy6"/>
    <dgm:cxn modelId="{698498F1-876D-4197-B57D-F3859E9112EE}" type="presParOf" srcId="{D53D095D-88CE-4575-9388-E0341F7792AE}" destId="{7197F341-177A-4035-AFFD-CEC339EA43B4}" srcOrd="3" destOrd="0" presId="urn:microsoft.com/office/officeart/2005/8/layout/hierarchy6"/>
    <dgm:cxn modelId="{C18EBB1F-42DC-49E2-9D5B-E1A73BE7149A}" type="presParOf" srcId="{7197F341-177A-4035-AFFD-CEC339EA43B4}" destId="{7B099C2E-B288-4423-931F-BE76371C4801}" srcOrd="0" destOrd="0" presId="urn:microsoft.com/office/officeart/2005/8/layout/hierarchy6"/>
    <dgm:cxn modelId="{C7AADBE6-932A-410C-8A2B-66B4DCF29114}" type="presParOf" srcId="{7197F341-177A-4035-AFFD-CEC339EA43B4}" destId="{90D26FC5-A5DF-4829-A0A6-58F1832A6DEE}" srcOrd="1" destOrd="0" presId="urn:microsoft.com/office/officeart/2005/8/layout/hierarchy6"/>
    <dgm:cxn modelId="{248139C4-0C58-417E-A522-BAA390DBF494}" type="presParOf" srcId="{90D26FC5-A5DF-4829-A0A6-58F1832A6DEE}" destId="{3BC16033-90A1-4E85-9F1F-14299727E7DC}" srcOrd="0" destOrd="0" presId="urn:microsoft.com/office/officeart/2005/8/layout/hierarchy6"/>
    <dgm:cxn modelId="{5F47C9D5-D964-493D-B01E-827A6904DF6D}" type="presParOf" srcId="{90D26FC5-A5DF-4829-A0A6-58F1832A6DEE}" destId="{F47D0E34-DE0A-4E3D-BFBD-036AF2764EF2}" srcOrd="1" destOrd="0" presId="urn:microsoft.com/office/officeart/2005/8/layout/hierarchy6"/>
    <dgm:cxn modelId="{05AB21D5-728F-4F03-9308-E829E1F511EB}" type="presParOf" srcId="{F47D0E34-DE0A-4E3D-BFBD-036AF2764EF2}" destId="{DE95EB8A-65C1-42CE-B118-75AF98B315F4}" srcOrd="0" destOrd="0" presId="urn:microsoft.com/office/officeart/2005/8/layout/hierarchy6"/>
    <dgm:cxn modelId="{8A330C03-3493-4831-B74C-662233A80D56}" type="presParOf" srcId="{F47D0E34-DE0A-4E3D-BFBD-036AF2764EF2}" destId="{09E2C8A4-3B57-4AD7-B5BE-72446409F8F7}" srcOrd="1" destOrd="0" presId="urn:microsoft.com/office/officeart/2005/8/layout/hierarchy6"/>
    <dgm:cxn modelId="{BD58AEEC-68DD-4544-B9A8-9E0339589EC7}" type="presParOf" srcId="{90D26FC5-A5DF-4829-A0A6-58F1832A6DEE}" destId="{FA807537-CCE5-4B08-90BC-05F4A0B290F6}" srcOrd="2" destOrd="0" presId="urn:microsoft.com/office/officeart/2005/8/layout/hierarchy6"/>
    <dgm:cxn modelId="{4E582E2E-E307-4180-8D92-F3F9326E58A3}" type="presParOf" srcId="{90D26FC5-A5DF-4829-A0A6-58F1832A6DEE}" destId="{964BE1AC-989F-4434-83A5-43BD46CA5A7C}" srcOrd="3" destOrd="0" presId="urn:microsoft.com/office/officeart/2005/8/layout/hierarchy6"/>
    <dgm:cxn modelId="{4FD352DC-72B0-41E9-92CC-64DDDBDB4547}" type="presParOf" srcId="{964BE1AC-989F-4434-83A5-43BD46CA5A7C}" destId="{B302C6CC-CA9C-4438-AF3E-9C5218879444}" srcOrd="0" destOrd="0" presId="urn:microsoft.com/office/officeart/2005/8/layout/hierarchy6"/>
    <dgm:cxn modelId="{EDB75F82-02EE-434E-AD22-CD688DA95A5D}" type="presParOf" srcId="{964BE1AC-989F-4434-83A5-43BD46CA5A7C}" destId="{202B81D9-333E-4A71-83B4-B2ECCCBD22B8}" srcOrd="1" destOrd="0" presId="urn:microsoft.com/office/officeart/2005/8/layout/hierarchy6"/>
    <dgm:cxn modelId="{0E5BBCB1-7ACB-4DF2-97F9-05391542CDF1}" type="presParOf" srcId="{05613390-C12C-4437-9F40-EFB3AF1E8AAF}" destId="{A09BFB28-02A7-46FF-90A2-F0055AD02340}" srcOrd="1" destOrd="0" presId="urn:microsoft.com/office/officeart/2005/8/layout/hierarchy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D23AAD-11D0-4DFE-BB15-85F2FB8ED086}">
      <dsp:nvSpPr>
        <dsp:cNvPr id="0" name=""/>
        <dsp:cNvSpPr/>
      </dsp:nvSpPr>
      <dsp:spPr>
        <a:xfrm>
          <a:off x="4495799" y="2013366"/>
          <a:ext cx="99690" cy="436737"/>
        </a:xfrm>
        <a:custGeom>
          <a:avLst/>
          <a:gdLst/>
          <a:ahLst/>
          <a:cxnLst/>
          <a:rect l="0" t="0" r="0" b="0"/>
          <a:pathLst>
            <a:path>
              <a:moveTo>
                <a:pt x="0" y="0"/>
              </a:moveTo>
              <a:lnTo>
                <a:pt x="0" y="436737"/>
              </a:lnTo>
              <a:lnTo>
                <a:pt x="99690" y="436737"/>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0F3669A-F935-4B8E-8C5F-58E169C5F633}">
      <dsp:nvSpPr>
        <dsp:cNvPr id="0" name=""/>
        <dsp:cNvSpPr/>
      </dsp:nvSpPr>
      <dsp:spPr>
        <a:xfrm>
          <a:off x="4396109" y="2013366"/>
          <a:ext cx="99690" cy="436737"/>
        </a:xfrm>
        <a:custGeom>
          <a:avLst/>
          <a:gdLst/>
          <a:ahLst/>
          <a:cxnLst/>
          <a:rect l="0" t="0" r="0" b="0"/>
          <a:pathLst>
            <a:path>
              <a:moveTo>
                <a:pt x="99690" y="0"/>
              </a:moveTo>
              <a:lnTo>
                <a:pt x="99690" y="436737"/>
              </a:lnTo>
              <a:lnTo>
                <a:pt x="0" y="436737"/>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42A17ED-FC25-48A5-A137-805602B3D863}">
      <dsp:nvSpPr>
        <dsp:cNvPr id="0" name=""/>
        <dsp:cNvSpPr/>
      </dsp:nvSpPr>
      <dsp:spPr>
        <a:xfrm>
          <a:off x="4495799" y="2013366"/>
          <a:ext cx="2297621" cy="873475"/>
        </a:xfrm>
        <a:custGeom>
          <a:avLst/>
          <a:gdLst/>
          <a:ahLst/>
          <a:cxnLst/>
          <a:rect l="0" t="0" r="0" b="0"/>
          <a:pathLst>
            <a:path>
              <a:moveTo>
                <a:pt x="0" y="0"/>
              </a:moveTo>
              <a:lnTo>
                <a:pt x="0" y="773785"/>
              </a:lnTo>
              <a:lnTo>
                <a:pt x="2297621" y="773785"/>
              </a:lnTo>
              <a:lnTo>
                <a:pt x="2297621" y="873475"/>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B5B878C-CD8D-4AB5-BDA0-D170D32B8924}">
      <dsp:nvSpPr>
        <dsp:cNvPr id="0" name=""/>
        <dsp:cNvSpPr/>
      </dsp:nvSpPr>
      <dsp:spPr>
        <a:xfrm>
          <a:off x="4495799" y="2013366"/>
          <a:ext cx="1148810" cy="873475"/>
        </a:xfrm>
        <a:custGeom>
          <a:avLst/>
          <a:gdLst/>
          <a:ahLst/>
          <a:cxnLst/>
          <a:rect l="0" t="0" r="0" b="0"/>
          <a:pathLst>
            <a:path>
              <a:moveTo>
                <a:pt x="0" y="0"/>
              </a:moveTo>
              <a:lnTo>
                <a:pt x="0" y="773785"/>
              </a:lnTo>
              <a:lnTo>
                <a:pt x="1148810" y="773785"/>
              </a:lnTo>
              <a:lnTo>
                <a:pt x="1148810" y="873475"/>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9D4DCF1-84D1-4222-BDAA-281DE6B665DE}">
      <dsp:nvSpPr>
        <dsp:cNvPr id="0" name=""/>
        <dsp:cNvSpPr/>
      </dsp:nvSpPr>
      <dsp:spPr>
        <a:xfrm>
          <a:off x="4495800" y="3361557"/>
          <a:ext cx="4020837" cy="199380"/>
        </a:xfrm>
        <a:custGeom>
          <a:avLst/>
          <a:gdLst/>
          <a:ahLst/>
          <a:cxnLst/>
          <a:rect l="0" t="0" r="0" b="0"/>
          <a:pathLst>
            <a:path>
              <a:moveTo>
                <a:pt x="0" y="0"/>
              </a:moveTo>
              <a:lnTo>
                <a:pt x="0" y="99690"/>
              </a:lnTo>
              <a:lnTo>
                <a:pt x="4020837" y="99690"/>
              </a:lnTo>
              <a:lnTo>
                <a:pt x="4020837" y="199380"/>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9F74B1C-9FF7-44C8-BFD5-26F9D2A2A3B3}">
      <dsp:nvSpPr>
        <dsp:cNvPr id="0" name=""/>
        <dsp:cNvSpPr/>
      </dsp:nvSpPr>
      <dsp:spPr>
        <a:xfrm>
          <a:off x="6988054" y="4035653"/>
          <a:ext cx="142414" cy="436737"/>
        </a:xfrm>
        <a:custGeom>
          <a:avLst/>
          <a:gdLst/>
          <a:ahLst/>
          <a:cxnLst/>
          <a:rect l="0" t="0" r="0" b="0"/>
          <a:pathLst>
            <a:path>
              <a:moveTo>
                <a:pt x="0" y="0"/>
              </a:moveTo>
              <a:lnTo>
                <a:pt x="0" y="436737"/>
              </a:lnTo>
              <a:lnTo>
                <a:pt x="142414" y="436737"/>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FEAA892-92A1-4AA5-AE9C-A3382A022F0B}">
      <dsp:nvSpPr>
        <dsp:cNvPr id="0" name=""/>
        <dsp:cNvSpPr/>
      </dsp:nvSpPr>
      <dsp:spPr>
        <a:xfrm>
          <a:off x="4495800" y="3361557"/>
          <a:ext cx="2872027" cy="199380"/>
        </a:xfrm>
        <a:custGeom>
          <a:avLst/>
          <a:gdLst/>
          <a:ahLst/>
          <a:cxnLst/>
          <a:rect l="0" t="0" r="0" b="0"/>
          <a:pathLst>
            <a:path>
              <a:moveTo>
                <a:pt x="0" y="0"/>
              </a:moveTo>
              <a:lnTo>
                <a:pt x="0" y="99690"/>
              </a:lnTo>
              <a:lnTo>
                <a:pt x="2872027" y="99690"/>
              </a:lnTo>
              <a:lnTo>
                <a:pt x="2872027" y="199380"/>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B5D17B7-0C6D-4DBD-9676-930F8C0C2A6A}">
      <dsp:nvSpPr>
        <dsp:cNvPr id="0" name=""/>
        <dsp:cNvSpPr/>
      </dsp:nvSpPr>
      <dsp:spPr>
        <a:xfrm>
          <a:off x="5839244" y="4035653"/>
          <a:ext cx="142414" cy="436737"/>
        </a:xfrm>
        <a:custGeom>
          <a:avLst/>
          <a:gdLst/>
          <a:ahLst/>
          <a:cxnLst/>
          <a:rect l="0" t="0" r="0" b="0"/>
          <a:pathLst>
            <a:path>
              <a:moveTo>
                <a:pt x="0" y="0"/>
              </a:moveTo>
              <a:lnTo>
                <a:pt x="0" y="436737"/>
              </a:lnTo>
              <a:lnTo>
                <a:pt x="142414" y="436737"/>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D6F7781-1480-4CD6-B766-9E3765BBB9A9}">
      <dsp:nvSpPr>
        <dsp:cNvPr id="0" name=""/>
        <dsp:cNvSpPr/>
      </dsp:nvSpPr>
      <dsp:spPr>
        <a:xfrm>
          <a:off x="4495800" y="3361557"/>
          <a:ext cx="1723216" cy="199380"/>
        </a:xfrm>
        <a:custGeom>
          <a:avLst/>
          <a:gdLst/>
          <a:ahLst/>
          <a:cxnLst/>
          <a:rect l="0" t="0" r="0" b="0"/>
          <a:pathLst>
            <a:path>
              <a:moveTo>
                <a:pt x="0" y="0"/>
              </a:moveTo>
              <a:lnTo>
                <a:pt x="0" y="99690"/>
              </a:lnTo>
              <a:lnTo>
                <a:pt x="1723216" y="99690"/>
              </a:lnTo>
              <a:lnTo>
                <a:pt x="1723216" y="199380"/>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6767375-22CF-4BDE-B758-1205BE585650}">
      <dsp:nvSpPr>
        <dsp:cNvPr id="0" name=""/>
        <dsp:cNvSpPr/>
      </dsp:nvSpPr>
      <dsp:spPr>
        <a:xfrm>
          <a:off x="4495800" y="3361557"/>
          <a:ext cx="574405" cy="199380"/>
        </a:xfrm>
        <a:custGeom>
          <a:avLst/>
          <a:gdLst/>
          <a:ahLst/>
          <a:cxnLst/>
          <a:rect l="0" t="0" r="0" b="0"/>
          <a:pathLst>
            <a:path>
              <a:moveTo>
                <a:pt x="0" y="0"/>
              </a:moveTo>
              <a:lnTo>
                <a:pt x="0" y="99690"/>
              </a:lnTo>
              <a:lnTo>
                <a:pt x="574405" y="99690"/>
              </a:lnTo>
              <a:lnTo>
                <a:pt x="574405" y="199380"/>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9B851DF-9528-4DCA-97AA-9C252957AFCB}">
      <dsp:nvSpPr>
        <dsp:cNvPr id="0" name=""/>
        <dsp:cNvSpPr/>
      </dsp:nvSpPr>
      <dsp:spPr>
        <a:xfrm>
          <a:off x="3921394" y="3361557"/>
          <a:ext cx="574405" cy="199380"/>
        </a:xfrm>
        <a:custGeom>
          <a:avLst/>
          <a:gdLst/>
          <a:ahLst/>
          <a:cxnLst/>
          <a:rect l="0" t="0" r="0" b="0"/>
          <a:pathLst>
            <a:path>
              <a:moveTo>
                <a:pt x="574405" y="0"/>
              </a:moveTo>
              <a:lnTo>
                <a:pt x="574405" y="99690"/>
              </a:lnTo>
              <a:lnTo>
                <a:pt x="0" y="99690"/>
              </a:lnTo>
              <a:lnTo>
                <a:pt x="0" y="199380"/>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F14B936-DEE8-4466-80BB-D578C2C5C68E}">
      <dsp:nvSpPr>
        <dsp:cNvPr id="0" name=""/>
        <dsp:cNvSpPr/>
      </dsp:nvSpPr>
      <dsp:spPr>
        <a:xfrm>
          <a:off x="2772583" y="3361557"/>
          <a:ext cx="1723216" cy="199380"/>
        </a:xfrm>
        <a:custGeom>
          <a:avLst/>
          <a:gdLst/>
          <a:ahLst/>
          <a:cxnLst/>
          <a:rect l="0" t="0" r="0" b="0"/>
          <a:pathLst>
            <a:path>
              <a:moveTo>
                <a:pt x="1723216" y="0"/>
              </a:moveTo>
              <a:lnTo>
                <a:pt x="1723216" y="99690"/>
              </a:lnTo>
              <a:lnTo>
                <a:pt x="0" y="99690"/>
              </a:lnTo>
              <a:lnTo>
                <a:pt x="0" y="199380"/>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FAC3677-2553-4EFE-BF07-CB345BB6AD79}">
      <dsp:nvSpPr>
        <dsp:cNvPr id="0" name=""/>
        <dsp:cNvSpPr/>
      </dsp:nvSpPr>
      <dsp:spPr>
        <a:xfrm>
          <a:off x="1623772" y="3361557"/>
          <a:ext cx="2872027" cy="199380"/>
        </a:xfrm>
        <a:custGeom>
          <a:avLst/>
          <a:gdLst/>
          <a:ahLst/>
          <a:cxnLst/>
          <a:rect l="0" t="0" r="0" b="0"/>
          <a:pathLst>
            <a:path>
              <a:moveTo>
                <a:pt x="2872027" y="0"/>
              </a:moveTo>
              <a:lnTo>
                <a:pt x="2872027" y="99690"/>
              </a:lnTo>
              <a:lnTo>
                <a:pt x="0" y="99690"/>
              </a:lnTo>
              <a:lnTo>
                <a:pt x="0" y="199380"/>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D37D9BC-90BD-4391-8377-08F1469CCD2C}">
      <dsp:nvSpPr>
        <dsp:cNvPr id="0" name=""/>
        <dsp:cNvSpPr/>
      </dsp:nvSpPr>
      <dsp:spPr>
        <a:xfrm>
          <a:off x="474962" y="3361557"/>
          <a:ext cx="4020837" cy="199380"/>
        </a:xfrm>
        <a:custGeom>
          <a:avLst/>
          <a:gdLst/>
          <a:ahLst/>
          <a:cxnLst/>
          <a:rect l="0" t="0" r="0" b="0"/>
          <a:pathLst>
            <a:path>
              <a:moveTo>
                <a:pt x="4020837" y="0"/>
              </a:moveTo>
              <a:lnTo>
                <a:pt x="4020837" y="99690"/>
              </a:lnTo>
              <a:lnTo>
                <a:pt x="0" y="99690"/>
              </a:lnTo>
              <a:lnTo>
                <a:pt x="0" y="199380"/>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CDBAB66-9870-4DBE-9A63-A9DB59923FF3}">
      <dsp:nvSpPr>
        <dsp:cNvPr id="0" name=""/>
        <dsp:cNvSpPr/>
      </dsp:nvSpPr>
      <dsp:spPr>
        <a:xfrm>
          <a:off x="4450079" y="2013366"/>
          <a:ext cx="91440" cy="873475"/>
        </a:xfrm>
        <a:custGeom>
          <a:avLst/>
          <a:gdLst/>
          <a:ahLst/>
          <a:cxnLst/>
          <a:rect l="0" t="0" r="0" b="0"/>
          <a:pathLst>
            <a:path>
              <a:moveTo>
                <a:pt x="45720" y="0"/>
              </a:moveTo>
              <a:lnTo>
                <a:pt x="45720" y="873475"/>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E57277C-3279-4A7F-A6A1-8D447E4E1697}">
      <dsp:nvSpPr>
        <dsp:cNvPr id="0" name=""/>
        <dsp:cNvSpPr/>
      </dsp:nvSpPr>
      <dsp:spPr>
        <a:xfrm>
          <a:off x="3346989" y="2013366"/>
          <a:ext cx="1148810" cy="873475"/>
        </a:xfrm>
        <a:custGeom>
          <a:avLst/>
          <a:gdLst/>
          <a:ahLst/>
          <a:cxnLst/>
          <a:rect l="0" t="0" r="0" b="0"/>
          <a:pathLst>
            <a:path>
              <a:moveTo>
                <a:pt x="1148810" y="0"/>
              </a:moveTo>
              <a:lnTo>
                <a:pt x="1148810" y="773785"/>
              </a:lnTo>
              <a:lnTo>
                <a:pt x="0" y="773785"/>
              </a:lnTo>
              <a:lnTo>
                <a:pt x="0" y="873475"/>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3B87A7A-65A9-42D5-A373-90A8E6B56023}">
      <dsp:nvSpPr>
        <dsp:cNvPr id="0" name=""/>
        <dsp:cNvSpPr/>
      </dsp:nvSpPr>
      <dsp:spPr>
        <a:xfrm>
          <a:off x="2198178" y="2013366"/>
          <a:ext cx="2297621" cy="873475"/>
        </a:xfrm>
        <a:custGeom>
          <a:avLst/>
          <a:gdLst/>
          <a:ahLst/>
          <a:cxnLst/>
          <a:rect l="0" t="0" r="0" b="0"/>
          <a:pathLst>
            <a:path>
              <a:moveTo>
                <a:pt x="2297621" y="0"/>
              </a:moveTo>
              <a:lnTo>
                <a:pt x="2297621" y="773785"/>
              </a:lnTo>
              <a:lnTo>
                <a:pt x="0" y="773785"/>
              </a:lnTo>
              <a:lnTo>
                <a:pt x="0" y="873475"/>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991EFD0-15FD-4CD3-9656-B4A9C5E98D48}">
      <dsp:nvSpPr>
        <dsp:cNvPr id="0" name=""/>
        <dsp:cNvSpPr/>
      </dsp:nvSpPr>
      <dsp:spPr>
        <a:xfrm>
          <a:off x="4021084" y="1538651"/>
          <a:ext cx="949430" cy="474715"/>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45" tIns="4445" rIns="4445" bIns="444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700" b="0" i="0" u="none" strike="noStrike" kern="1200" cap="none" normalizeH="0" baseline="0" dirty="0" smtClean="0">
              <a:ln>
                <a:noFill/>
              </a:ln>
              <a:solidFill>
                <a:schemeClr val="tx1"/>
              </a:solidFill>
              <a:effectLst/>
              <a:latin typeface="Arial" charset="0"/>
              <a:cs typeface="Arial" charset="0"/>
            </a:rPr>
            <a:t>Commissioner</a:t>
          </a:r>
        </a:p>
      </dsp:txBody>
      <dsp:txXfrm>
        <a:off x="4021084" y="1538651"/>
        <a:ext cx="949430" cy="474715"/>
      </dsp:txXfrm>
    </dsp:sp>
    <dsp:sp modelId="{38CD3325-3042-4699-AC30-E4B2A0545F00}">
      <dsp:nvSpPr>
        <dsp:cNvPr id="0" name=""/>
        <dsp:cNvSpPr/>
      </dsp:nvSpPr>
      <dsp:spPr>
        <a:xfrm>
          <a:off x="1723463" y="2886842"/>
          <a:ext cx="949430" cy="474715"/>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45" tIns="4445" rIns="4445" bIns="444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700" b="0" i="0" u="none" strike="noStrike" kern="1200" cap="none" normalizeH="0" baseline="0" dirty="0" smtClean="0">
              <a:ln>
                <a:noFill/>
              </a:ln>
              <a:solidFill>
                <a:schemeClr val="tx1"/>
              </a:solidFill>
              <a:effectLst/>
              <a:latin typeface="Arial" charset="0"/>
              <a:cs typeface="Arial" charset="0"/>
            </a:rPr>
            <a:t>Government Relations</a:t>
          </a:r>
        </a:p>
      </dsp:txBody>
      <dsp:txXfrm>
        <a:off x="1723463" y="2886842"/>
        <a:ext cx="949430" cy="474715"/>
      </dsp:txXfrm>
    </dsp:sp>
    <dsp:sp modelId="{54E2A267-30DE-450D-8F81-2E2642AD62B6}">
      <dsp:nvSpPr>
        <dsp:cNvPr id="0" name=""/>
        <dsp:cNvSpPr/>
      </dsp:nvSpPr>
      <dsp:spPr>
        <a:xfrm>
          <a:off x="2872273" y="2886842"/>
          <a:ext cx="949430" cy="474715"/>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45" tIns="4445" rIns="4445" bIns="444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700" b="0" i="0" u="none" strike="noStrike" kern="1200" cap="none" normalizeH="0" baseline="0" dirty="0" smtClean="0">
              <a:ln>
                <a:noFill/>
              </a:ln>
              <a:solidFill>
                <a:schemeClr val="tx1"/>
              </a:solidFill>
              <a:effectLst/>
              <a:latin typeface="Arial" charset="0"/>
              <a:cs typeface="Arial" charset="0"/>
            </a:rPr>
            <a:t>Legal</a:t>
          </a:r>
        </a:p>
      </dsp:txBody>
      <dsp:txXfrm>
        <a:off x="2872273" y="2886842"/>
        <a:ext cx="949430" cy="474715"/>
      </dsp:txXfrm>
    </dsp:sp>
    <dsp:sp modelId="{E2EA4B34-EF16-46D4-846F-2F566023A62A}">
      <dsp:nvSpPr>
        <dsp:cNvPr id="0" name=""/>
        <dsp:cNvSpPr/>
      </dsp:nvSpPr>
      <dsp:spPr>
        <a:xfrm>
          <a:off x="4021084" y="2886842"/>
          <a:ext cx="949430" cy="474715"/>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45" tIns="4445" rIns="4445" bIns="444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700" b="0" i="0" u="none" strike="noStrike" kern="1200" cap="none" normalizeH="0" baseline="0" dirty="0" smtClean="0">
              <a:ln>
                <a:noFill/>
              </a:ln>
              <a:solidFill>
                <a:schemeClr val="tx1"/>
              </a:solidFill>
              <a:effectLst/>
              <a:latin typeface="Arial" charset="0"/>
              <a:cs typeface="Arial" charset="0"/>
            </a:rPr>
            <a:t>Deputy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700" b="0" i="0" u="none" strike="noStrike" kern="1200" cap="none" normalizeH="0" baseline="0" dirty="0" smtClean="0">
              <a:ln>
                <a:noFill/>
              </a:ln>
              <a:solidFill>
                <a:schemeClr val="tx1"/>
              </a:solidFill>
              <a:effectLst/>
              <a:latin typeface="Arial" charset="0"/>
              <a:cs typeface="Arial" charset="0"/>
            </a:rPr>
            <a:t>Commissioner </a:t>
          </a:r>
        </a:p>
      </dsp:txBody>
      <dsp:txXfrm>
        <a:off x="4021084" y="2886842"/>
        <a:ext cx="949430" cy="474715"/>
      </dsp:txXfrm>
    </dsp:sp>
    <dsp:sp modelId="{3051BEFC-BA65-4135-BA52-BCF57E2AE708}">
      <dsp:nvSpPr>
        <dsp:cNvPr id="0" name=""/>
        <dsp:cNvSpPr/>
      </dsp:nvSpPr>
      <dsp:spPr>
        <a:xfrm>
          <a:off x="246" y="3560937"/>
          <a:ext cx="949430" cy="474715"/>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45" tIns="4445" rIns="4445" bIns="444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700" b="0" i="0" u="none" strike="noStrike" kern="1200" cap="none" normalizeH="0" baseline="0" dirty="0" smtClean="0">
              <a:ln>
                <a:noFill/>
              </a:ln>
              <a:solidFill>
                <a:schemeClr val="tx1"/>
              </a:solidFill>
              <a:effectLst/>
              <a:latin typeface="Arial" charset="0"/>
              <a:cs typeface="Arial" charset="0"/>
            </a:rPr>
            <a:t>Fleet Manager</a:t>
          </a:r>
        </a:p>
      </dsp:txBody>
      <dsp:txXfrm>
        <a:off x="246" y="3560937"/>
        <a:ext cx="949430" cy="474715"/>
      </dsp:txXfrm>
    </dsp:sp>
    <dsp:sp modelId="{25824E2C-D293-4A59-B917-75D540CFF2EF}">
      <dsp:nvSpPr>
        <dsp:cNvPr id="0" name=""/>
        <dsp:cNvSpPr/>
      </dsp:nvSpPr>
      <dsp:spPr>
        <a:xfrm>
          <a:off x="1149057" y="3560937"/>
          <a:ext cx="949430" cy="474715"/>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45" tIns="4445" rIns="4445" bIns="444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700" b="0" i="0" u="none" strike="noStrike" kern="1200" cap="none" normalizeH="0" baseline="0" dirty="0" smtClean="0">
              <a:ln>
                <a:noFill/>
              </a:ln>
              <a:solidFill>
                <a:schemeClr val="tx1"/>
              </a:solidFill>
              <a:effectLst/>
              <a:latin typeface="Arial" charset="0"/>
              <a:cs typeface="Arial" charset="0"/>
            </a:rPr>
            <a:t>Water Supply</a:t>
          </a:r>
        </a:p>
      </dsp:txBody>
      <dsp:txXfrm>
        <a:off x="1149057" y="3560937"/>
        <a:ext cx="949430" cy="474715"/>
      </dsp:txXfrm>
    </dsp:sp>
    <dsp:sp modelId="{C6C4D651-643C-48E7-8770-0CEA00E498CB}">
      <dsp:nvSpPr>
        <dsp:cNvPr id="0" name=""/>
        <dsp:cNvSpPr/>
      </dsp:nvSpPr>
      <dsp:spPr>
        <a:xfrm>
          <a:off x="2297868" y="3560937"/>
          <a:ext cx="949430" cy="474715"/>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45" tIns="4445" rIns="4445" bIns="444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700" b="0" i="0" u="none" strike="noStrike" kern="1200" cap="none" normalizeH="0" baseline="0" dirty="0" smtClean="0">
              <a:ln>
                <a:noFill/>
              </a:ln>
              <a:solidFill>
                <a:schemeClr val="tx1"/>
              </a:solidFill>
              <a:effectLst/>
              <a:latin typeface="Arial" charset="0"/>
              <a:cs typeface="Arial" charset="0"/>
            </a:rPr>
            <a:t>Parks</a:t>
          </a:r>
        </a:p>
      </dsp:txBody>
      <dsp:txXfrm>
        <a:off x="2297868" y="3560937"/>
        <a:ext cx="949430" cy="474715"/>
      </dsp:txXfrm>
    </dsp:sp>
    <dsp:sp modelId="{4FA57E8A-BAFD-4967-8AC2-11F6CB0B10CB}">
      <dsp:nvSpPr>
        <dsp:cNvPr id="0" name=""/>
        <dsp:cNvSpPr/>
      </dsp:nvSpPr>
      <dsp:spPr>
        <a:xfrm>
          <a:off x="3446679" y="3560937"/>
          <a:ext cx="949430" cy="474715"/>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45" tIns="4445" rIns="4445" bIns="444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700" b="0" i="0" u="none" strike="noStrike" kern="1200" cap="none" normalizeH="0" baseline="0" dirty="0" smtClean="0">
              <a:ln>
                <a:noFill/>
              </a:ln>
              <a:solidFill>
                <a:schemeClr val="tx1"/>
              </a:solidFill>
              <a:effectLst/>
              <a:latin typeface="Arial" charset="0"/>
              <a:cs typeface="Arial" charset="0"/>
            </a:rPr>
            <a:t>Planning</a:t>
          </a:r>
        </a:p>
      </dsp:txBody>
      <dsp:txXfrm>
        <a:off x="3446679" y="3560937"/>
        <a:ext cx="949430" cy="474715"/>
      </dsp:txXfrm>
    </dsp:sp>
    <dsp:sp modelId="{133F79C2-BF4D-4387-B2F7-CBBDD3776DEB}">
      <dsp:nvSpPr>
        <dsp:cNvPr id="0" name=""/>
        <dsp:cNvSpPr/>
      </dsp:nvSpPr>
      <dsp:spPr>
        <a:xfrm>
          <a:off x="4595490" y="3560937"/>
          <a:ext cx="949430" cy="474715"/>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45" tIns="4445" rIns="4445" bIns="444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700" b="0" i="0" u="none" strike="noStrike" kern="1200" cap="none" normalizeH="0" baseline="0" dirty="0" smtClean="0">
              <a:ln>
                <a:noFill/>
              </a:ln>
              <a:solidFill>
                <a:schemeClr val="tx1"/>
              </a:solidFill>
              <a:effectLst/>
              <a:latin typeface="Arial" charset="0"/>
              <a:cs typeface="Arial" charset="0"/>
            </a:rPr>
            <a:t>Engineering </a:t>
          </a:r>
        </a:p>
      </dsp:txBody>
      <dsp:txXfrm>
        <a:off x="4595490" y="3560937"/>
        <a:ext cx="949430" cy="474715"/>
      </dsp:txXfrm>
    </dsp:sp>
    <dsp:sp modelId="{6459C906-7F35-40BF-81CC-5BCB75076C54}">
      <dsp:nvSpPr>
        <dsp:cNvPr id="0" name=""/>
        <dsp:cNvSpPr/>
      </dsp:nvSpPr>
      <dsp:spPr>
        <a:xfrm>
          <a:off x="5744301" y="3560937"/>
          <a:ext cx="949430" cy="474715"/>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45" tIns="4445" rIns="4445" bIns="444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700" b="0" i="0" u="none" strike="noStrike" kern="1200" cap="none" normalizeH="0" baseline="0" dirty="0" smtClean="0">
              <a:ln>
                <a:noFill/>
              </a:ln>
              <a:solidFill>
                <a:schemeClr val="tx1"/>
              </a:solidFill>
              <a:effectLst/>
              <a:latin typeface="Arial" charset="0"/>
              <a:cs typeface="Arial" charset="0"/>
            </a:rPr>
            <a:t>Emergency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700" b="0" i="0" u="none" strike="noStrike" kern="1200" cap="none" normalizeH="0" baseline="0" dirty="0" smtClean="0">
              <a:ln>
                <a:noFill/>
              </a:ln>
              <a:solidFill>
                <a:schemeClr val="tx1"/>
              </a:solidFill>
              <a:effectLst/>
              <a:latin typeface="Arial" charset="0"/>
              <a:cs typeface="Arial" charset="0"/>
            </a:rPr>
            <a:t>Management// Security</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700" b="0" i="0" u="none" strike="noStrike" kern="1200" cap="none" normalizeH="0" baseline="0" dirty="0" smtClean="0">
              <a:ln>
                <a:noFill/>
              </a:ln>
              <a:solidFill>
                <a:schemeClr val="tx1"/>
              </a:solidFill>
              <a:effectLst/>
              <a:latin typeface="Arial" charset="0"/>
              <a:cs typeface="Arial" charset="0"/>
            </a:rPr>
            <a:t>/ Search &amp; Rescue</a:t>
          </a:r>
        </a:p>
      </dsp:txBody>
      <dsp:txXfrm>
        <a:off x="5744301" y="3560937"/>
        <a:ext cx="949430" cy="474715"/>
      </dsp:txXfrm>
    </dsp:sp>
    <dsp:sp modelId="{F9FC3DAF-F6BC-47C8-9534-4A47CB2C0F33}">
      <dsp:nvSpPr>
        <dsp:cNvPr id="0" name=""/>
        <dsp:cNvSpPr/>
      </dsp:nvSpPr>
      <dsp:spPr>
        <a:xfrm>
          <a:off x="5981658" y="4235033"/>
          <a:ext cx="949430" cy="474715"/>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45" tIns="4445" rIns="4445" bIns="444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700" b="0" i="0" u="none" strike="noStrike" kern="1200" cap="none" normalizeH="0" baseline="0" dirty="0" smtClean="0">
              <a:ln>
                <a:noFill/>
              </a:ln>
              <a:solidFill>
                <a:schemeClr val="tx1"/>
              </a:solidFill>
              <a:effectLst/>
              <a:latin typeface="Arial" charset="0"/>
              <a:cs typeface="Arial" charset="0"/>
            </a:rPr>
            <a:t>State House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700" b="0" i="0" u="none" strike="noStrike" kern="1200" cap="none" normalizeH="0" baseline="0" dirty="0" smtClean="0">
              <a:ln>
                <a:noFill/>
              </a:ln>
              <a:solidFill>
                <a:schemeClr val="tx1"/>
              </a:solidFill>
              <a:effectLst/>
              <a:latin typeface="Arial" charset="0"/>
              <a:cs typeface="Arial" charset="0"/>
            </a:rPr>
            <a:t>Rangers</a:t>
          </a:r>
        </a:p>
      </dsp:txBody>
      <dsp:txXfrm>
        <a:off x="5981658" y="4235033"/>
        <a:ext cx="949430" cy="474715"/>
      </dsp:txXfrm>
    </dsp:sp>
    <dsp:sp modelId="{9B1146DB-8666-49BF-BC48-ABC49B1BE38E}">
      <dsp:nvSpPr>
        <dsp:cNvPr id="0" name=""/>
        <dsp:cNvSpPr/>
      </dsp:nvSpPr>
      <dsp:spPr>
        <a:xfrm>
          <a:off x="6893111" y="3560937"/>
          <a:ext cx="949430" cy="474715"/>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45" tIns="4445" rIns="4445" bIns="444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700" b="0" i="0" u="none" strike="noStrike" kern="1200" cap="none" normalizeH="0" baseline="0" dirty="0" smtClean="0">
              <a:ln>
                <a:noFill/>
              </a:ln>
              <a:solidFill>
                <a:schemeClr val="tx1"/>
              </a:solidFill>
              <a:effectLst/>
              <a:latin typeface="Arial" charset="0"/>
              <a:cs typeface="Arial" charset="0"/>
            </a:rPr>
            <a:t> Forest Stewardship</a:t>
          </a:r>
        </a:p>
      </dsp:txBody>
      <dsp:txXfrm>
        <a:off x="6893111" y="3560937"/>
        <a:ext cx="949430" cy="474715"/>
      </dsp:txXfrm>
    </dsp:sp>
    <dsp:sp modelId="{237B011C-0ED6-4808-8E1D-8CE01D3789BB}">
      <dsp:nvSpPr>
        <dsp:cNvPr id="0" name=""/>
        <dsp:cNvSpPr/>
      </dsp:nvSpPr>
      <dsp:spPr>
        <a:xfrm>
          <a:off x="7130469" y="4235033"/>
          <a:ext cx="713326" cy="474715"/>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45" tIns="4445" rIns="4445" bIns="4445" numCol="1" spcCol="1270" anchor="ctr" anchorCtr="0">
          <a:noAutofit/>
        </a:bodyPr>
        <a:lstStyle/>
        <a:p>
          <a:pPr lvl="0" algn="ctr" defTabSz="311150">
            <a:lnSpc>
              <a:spcPct val="90000"/>
            </a:lnSpc>
            <a:spcBef>
              <a:spcPct val="0"/>
            </a:spcBef>
            <a:spcAft>
              <a:spcPct val="35000"/>
            </a:spcAft>
          </a:pPr>
          <a:r>
            <a:rPr lang="en-US" sz="700" b="1" kern="1200" dirty="0" smtClean="0">
              <a:solidFill>
                <a:schemeClr val="tx1"/>
              </a:solidFill>
            </a:rPr>
            <a:t>Fire Control</a:t>
          </a:r>
          <a:endParaRPr lang="en-US" sz="700" b="1" kern="1200" dirty="0">
            <a:solidFill>
              <a:schemeClr val="tx1"/>
            </a:solidFill>
          </a:endParaRPr>
        </a:p>
      </dsp:txBody>
      <dsp:txXfrm>
        <a:off x="7130469" y="4235033"/>
        <a:ext cx="713326" cy="474715"/>
      </dsp:txXfrm>
    </dsp:sp>
    <dsp:sp modelId="{5AFF6337-D9C0-4593-9538-8218FBA45116}">
      <dsp:nvSpPr>
        <dsp:cNvPr id="0" name=""/>
        <dsp:cNvSpPr/>
      </dsp:nvSpPr>
      <dsp:spPr>
        <a:xfrm>
          <a:off x="8041922" y="3560937"/>
          <a:ext cx="949430" cy="474715"/>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45" tIns="4445" rIns="4445" bIns="4445" numCol="1" spcCol="1270" anchor="ctr" anchorCtr="0">
          <a:noAutofit/>
        </a:bodyPr>
        <a:lstStyle/>
        <a:p>
          <a:pPr lvl="0" algn="ctr" defTabSz="311150">
            <a:lnSpc>
              <a:spcPct val="90000"/>
            </a:lnSpc>
            <a:spcBef>
              <a:spcPct val="0"/>
            </a:spcBef>
            <a:spcAft>
              <a:spcPct val="35000"/>
            </a:spcAft>
          </a:pPr>
          <a:r>
            <a:rPr lang="en-US" sz="700" kern="1200" dirty="0" smtClean="0">
              <a:solidFill>
                <a:schemeClr val="tx1"/>
              </a:solidFill>
            </a:rPr>
            <a:t>Universal Access</a:t>
          </a:r>
          <a:endParaRPr lang="en-US" sz="700" kern="1200" dirty="0">
            <a:solidFill>
              <a:schemeClr val="tx1"/>
            </a:solidFill>
          </a:endParaRPr>
        </a:p>
      </dsp:txBody>
      <dsp:txXfrm>
        <a:off x="8041922" y="3560937"/>
        <a:ext cx="949430" cy="474715"/>
      </dsp:txXfrm>
    </dsp:sp>
    <dsp:sp modelId="{A995381D-0927-472C-A56F-1F970AA9E45F}">
      <dsp:nvSpPr>
        <dsp:cNvPr id="0" name=""/>
        <dsp:cNvSpPr/>
      </dsp:nvSpPr>
      <dsp:spPr>
        <a:xfrm>
          <a:off x="5169895" y="2886842"/>
          <a:ext cx="949430" cy="474715"/>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45" tIns="4445" rIns="4445" bIns="444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700" b="0" i="0" u="none" strike="noStrike" kern="1200" cap="none" normalizeH="0" baseline="0" dirty="0" smtClean="0">
              <a:ln>
                <a:noFill/>
              </a:ln>
              <a:solidFill>
                <a:schemeClr val="tx1"/>
              </a:solidFill>
              <a:effectLst/>
              <a:latin typeface="Arial" charset="0"/>
              <a:cs typeface="Arial" charset="0"/>
            </a:rPr>
            <a:t>Administration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700" b="0" i="0" u="none" strike="noStrike" kern="1200" cap="none" normalizeH="0" baseline="0" dirty="0" smtClean="0">
              <a:ln>
                <a:noFill/>
              </a:ln>
              <a:solidFill>
                <a:schemeClr val="tx1"/>
              </a:solidFill>
              <a:effectLst/>
              <a:latin typeface="Arial" charset="0"/>
              <a:cs typeface="Arial" charset="0"/>
            </a:rPr>
            <a:t>&amp; Finance</a:t>
          </a:r>
        </a:p>
      </dsp:txBody>
      <dsp:txXfrm>
        <a:off x="5169895" y="2886842"/>
        <a:ext cx="949430" cy="474715"/>
      </dsp:txXfrm>
    </dsp:sp>
    <dsp:sp modelId="{70F01C27-0778-47E6-B951-F9DC90AF6C7F}">
      <dsp:nvSpPr>
        <dsp:cNvPr id="0" name=""/>
        <dsp:cNvSpPr/>
      </dsp:nvSpPr>
      <dsp:spPr>
        <a:xfrm>
          <a:off x="6318706" y="2886842"/>
          <a:ext cx="949430" cy="474715"/>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45" tIns="4445" rIns="4445" bIns="444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700" b="0" i="0" u="none" strike="noStrike" kern="1200" cap="none" normalizeH="0" baseline="0" dirty="0" smtClean="0">
              <a:ln>
                <a:noFill/>
              </a:ln>
              <a:solidFill>
                <a:schemeClr val="tx1"/>
              </a:solidFill>
              <a:effectLst/>
              <a:latin typeface="Arial" charset="0"/>
              <a:cs typeface="Arial" charset="0"/>
            </a:rPr>
            <a:t>External Affairs &amp;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700" b="0" i="0" u="none" strike="noStrike" kern="1200" cap="none" normalizeH="0" baseline="0" dirty="0" smtClean="0">
              <a:ln>
                <a:noFill/>
              </a:ln>
              <a:solidFill>
                <a:schemeClr val="tx1"/>
              </a:solidFill>
              <a:effectLst/>
              <a:latin typeface="Arial" charset="0"/>
              <a:cs typeface="Arial" charset="0"/>
            </a:rPr>
            <a:t>Partnerships</a:t>
          </a:r>
        </a:p>
      </dsp:txBody>
      <dsp:txXfrm>
        <a:off x="6318706" y="2886842"/>
        <a:ext cx="949430" cy="474715"/>
      </dsp:txXfrm>
    </dsp:sp>
    <dsp:sp modelId="{17C08F0C-E130-452A-9CCA-6F0C7DBC06A8}">
      <dsp:nvSpPr>
        <dsp:cNvPr id="0" name=""/>
        <dsp:cNvSpPr/>
      </dsp:nvSpPr>
      <dsp:spPr>
        <a:xfrm>
          <a:off x="3446679" y="2212746"/>
          <a:ext cx="949430" cy="474715"/>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45" tIns="4445" rIns="4445" bIns="444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700" b="0" i="0" u="none" strike="noStrike" kern="1200" cap="none" normalizeH="0" baseline="0" dirty="0" smtClean="0">
              <a:ln>
                <a:noFill/>
              </a:ln>
              <a:solidFill>
                <a:schemeClr val="tx1"/>
              </a:solidFill>
              <a:effectLst/>
              <a:latin typeface="Arial" charset="0"/>
              <a:cs typeface="Arial" charset="0"/>
            </a:rPr>
            <a:t>Executive Assistant</a:t>
          </a:r>
        </a:p>
      </dsp:txBody>
      <dsp:txXfrm>
        <a:off x="3446679" y="2212746"/>
        <a:ext cx="949430" cy="474715"/>
      </dsp:txXfrm>
    </dsp:sp>
    <dsp:sp modelId="{E85BCB1B-1E9C-4AB0-A07C-9614148BF230}">
      <dsp:nvSpPr>
        <dsp:cNvPr id="0" name=""/>
        <dsp:cNvSpPr/>
      </dsp:nvSpPr>
      <dsp:spPr>
        <a:xfrm>
          <a:off x="4595490" y="2212746"/>
          <a:ext cx="949430" cy="474715"/>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45" tIns="4445" rIns="4445" bIns="444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700" b="0" i="0" u="none" strike="noStrike" kern="1200" cap="none" normalizeH="0" baseline="0" dirty="0" smtClean="0">
              <a:ln>
                <a:noFill/>
              </a:ln>
              <a:solidFill>
                <a:schemeClr val="tx1"/>
              </a:solidFill>
              <a:effectLst/>
              <a:latin typeface="Arial" charset="0"/>
              <a:cs typeface="Arial" charset="0"/>
            </a:rPr>
            <a:t>Chief of Staff </a:t>
          </a:r>
        </a:p>
      </dsp:txBody>
      <dsp:txXfrm>
        <a:off x="4595490" y="2212746"/>
        <a:ext cx="949430" cy="47471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F262390-5A1D-4734-8384-D473976570A6}">
      <dsp:nvSpPr>
        <dsp:cNvPr id="0" name=""/>
        <dsp:cNvSpPr/>
      </dsp:nvSpPr>
      <dsp:spPr>
        <a:xfrm>
          <a:off x="3862170" y="1613424"/>
          <a:ext cx="252629" cy="1106756"/>
        </a:xfrm>
        <a:custGeom>
          <a:avLst/>
          <a:gdLst/>
          <a:ahLst/>
          <a:cxnLst/>
          <a:rect l="0" t="0" r="0" b="0"/>
          <a:pathLst>
            <a:path>
              <a:moveTo>
                <a:pt x="252629" y="0"/>
              </a:moveTo>
              <a:lnTo>
                <a:pt x="252629" y="1106756"/>
              </a:lnTo>
              <a:lnTo>
                <a:pt x="0" y="1106756"/>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7E2379C-DEC3-4720-8AD3-8BC4FBB7E36D}">
      <dsp:nvSpPr>
        <dsp:cNvPr id="0" name=""/>
        <dsp:cNvSpPr/>
      </dsp:nvSpPr>
      <dsp:spPr>
        <a:xfrm>
          <a:off x="4114799" y="1613424"/>
          <a:ext cx="2911251" cy="2213513"/>
        </a:xfrm>
        <a:custGeom>
          <a:avLst/>
          <a:gdLst/>
          <a:ahLst/>
          <a:cxnLst/>
          <a:rect l="0" t="0" r="0" b="0"/>
          <a:pathLst>
            <a:path>
              <a:moveTo>
                <a:pt x="0" y="0"/>
              </a:moveTo>
              <a:lnTo>
                <a:pt x="0" y="1960884"/>
              </a:lnTo>
              <a:lnTo>
                <a:pt x="2911251" y="1960884"/>
              </a:lnTo>
              <a:lnTo>
                <a:pt x="2911251" y="2213513"/>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7FC142C-BFCB-477E-8688-9946A577B646}">
      <dsp:nvSpPr>
        <dsp:cNvPr id="0" name=""/>
        <dsp:cNvSpPr/>
      </dsp:nvSpPr>
      <dsp:spPr>
        <a:xfrm>
          <a:off x="4069079" y="1613424"/>
          <a:ext cx="91440" cy="2213513"/>
        </a:xfrm>
        <a:custGeom>
          <a:avLst/>
          <a:gdLst/>
          <a:ahLst/>
          <a:cxnLst/>
          <a:rect l="0" t="0" r="0" b="0"/>
          <a:pathLst>
            <a:path>
              <a:moveTo>
                <a:pt x="45720" y="0"/>
              </a:moveTo>
              <a:lnTo>
                <a:pt x="45720" y="2213513"/>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7BFDDA7-3951-45E3-95CE-7E8B0CE147B6}">
      <dsp:nvSpPr>
        <dsp:cNvPr id="0" name=""/>
        <dsp:cNvSpPr/>
      </dsp:nvSpPr>
      <dsp:spPr>
        <a:xfrm>
          <a:off x="1203548" y="1613424"/>
          <a:ext cx="2911251" cy="2213513"/>
        </a:xfrm>
        <a:custGeom>
          <a:avLst/>
          <a:gdLst/>
          <a:ahLst/>
          <a:cxnLst/>
          <a:rect l="0" t="0" r="0" b="0"/>
          <a:pathLst>
            <a:path>
              <a:moveTo>
                <a:pt x="2911251" y="0"/>
              </a:moveTo>
              <a:lnTo>
                <a:pt x="2911251" y="1960884"/>
              </a:lnTo>
              <a:lnTo>
                <a:pt x="0" y="1960884"/>
              </a:lnTo>
              <a:lnTo>
                <a:pt x="0" y="2213513"/>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644ECD0-36B0-49D9-A7C4-BD9233A86EFE}">
      <dsp:nvSpPr>
        <dsp:cNvPr id="0" name=""/>
        <dsp:cNvSpPr/>
      </dsp:nvSpPr>
      <dsp:spPr>
        <a:xfrm>
          <a:off x="2911803" y="410428"/>
          <a:ext cx="2405992" cy="1202996"/>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kern="1200" cap="none" normalizeH="0" baseline="0" dirty="0" smtClean="0">
              <a:ln>
                <a:noFill/>
              </a:ln>
              <a:solidFill>
                <a:schemeClr val="tx1"/>
              </a:solidFill>
              <a:effectLst/>
              <a:latin typeface="Arial" charset="0"/>
              <a:cs typeface="Arial" charset="0"/>
            </a:rPr>
            <a:t>Parks</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kern="1200" cap="none" normalizeH="0" baseline="0" dirty="0" smtClean="0">
              <a:ln>
                <a:noFill/>
              </a:ln>
              <a:solidFill>
                <a:schemeClr val="tx1"/>
              </a:solidFill>
              <a:effectLst/>
              <a:latin typeface="Arial" charset="0"/>
              <a:cs typeface="Arial" charset="0"/>
            </a:rPr>
            <a:t> Director </a:t>
          </a:r>
        </a:p>
      </dsp:txBody>
      <dsp:txXfrm>
        <a:off x="2911803" y="410428"/>
        <a:ext cx="2405992" cy="1202996"/>
      </dsp:txXfrm>
    </dsp:sp>
    <dsp:sp modelId="{369C4357-4629-4463-BCA2-EC50C9128C22}">
      <dsp:nvSpPr>
        <dsp:cNvPr id="0" name=""/>
        <dsp:cNvSpPr/>
      </dsp:nvSpPr>
      <dsp:spPr>
        <a:xfrm>
          <a:off x="552" y="3826938"/>
          <a:ext cx="2405992" cy="1202996"/>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en-US" sz="2400" b="0" kern="1200" dirty="0" smtClean="0">
              <a:solidFill>
                <a:schemeClr val="tx1"/>
              </a:solidFill>
            </a:rPr>
            <a:t>Assistant Director/ Chief of Recreation</a:t>
          </a:r>
          <a:endParaRPr lang="en-US" sz="2400" b="0" kern="1200" dirty="0">
            <a:solidFill>
              <a:schemeClr val="tx1"/>
            </a:solidFill>
          </a:endParaRPr>
        </a:p>
      </dsp:txBody>
      <dsp:txXfrm>
        <a:off x="552" y="3826938"/>
        <a:ext cx="2405992" cy="1202996"/>
      </dsp:txXfrm>
    </dsp:sp>
    <dsp:sp modelId="{5633AD70-F929-400D-BEBB-E9B74D8EBF1A}">
      <dsp:nvSpPr>
        <dsp:cNvPr id="0" name=""/>
        <dsp:cNvSpPr/>
      </dsp:nvSpPr>
      <dsp:spPr>
        <a:xfrm>
          <a:off x="2911803" y="3826938"/>
          <a:ext cx="2405992" cy="1202996"/>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kern="1200" cap="none" normalizeH="0" baseline="0" dirty="0" smtClean="0">
              <a:ln>
                <a:noFill/>
              </a:ln>
              <a:solidFill>
                <a:schemeClr val="tx1"/>
              </a:solidFill>
              <a:effectLst/>
              <a:latin typeface="Arial" charset="0"/>
              <a:cs typeface="Arial" charset="0"/>
            </a:rPr>
            <a:t>Deputy Director </a:t>
          </a:r>
        </a:p>
      </dsp:txBody>
      <dsp:txXfrm>
        <a:off x="2911803" y="3826938"/>
        <a:ext cx="2405992" cy="1202996"/>
      </dsp:txXfrm>
    </dsp:sp>
    <dsp:sp modelId="{E4CA55B3-80D3-4454-9968-EAFC1A97D87E}">
      <dsp:nvSpPr>
        <dsp:cNvPr id="0" name=""/>
        <dsp:cNvSpPr/>
      </dsp:nvSpPr>
      <dsp:spPr>
        <a:xfrm>
          <a:off x="5823054" y="3826938"/>
          <a:ext cx="2405992" cy="1202996"/>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en-US" sz="2400" b="0" kern="1200" dirty="0" smtClean="0">
              <a:solidFill>
                <a:schemeClr val="tx1">
                  <a:lumMod val="85000"/>
                  <a:lumOff val="15000"/>
                </a:schemeClr>
              </a:solidFill>
            </a:rPr>
            <a:t>Assistant Director for Visitor Services &amp; Programming</a:t>
          </a:r>
          <a:endParaRPr lang="en-US" sz="2400" kern="1200" dirty="0"/>
        </a:p>
      </dsp:txBody>
      <dsp:txXfrm>
        <a:off x="5823054" y="3826938"/>
        <a:ext cx="2405992" cy="1202996"/>
      </dsp:txXfrm>
    </dsp:sp>
    <dsp:sp modelId="{A60B25CE-3A6F-489F-A85C-922C390A61DD}">
      <dsp:nvSpPr>
        <dsp:cNvPr id="0" name=""/>
        <dsp:cNvSpPr/>
      </dsp:nvSpPr>
      <dsp:spPr>
        <a:xfrm>
          <a:off x="1456178" y="2118683"/>
          <a:ext cx="2405992" cy="1202996"/>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kern="1200" cap="none" normalizeH="0" baseline="0" dirty="0" smtClean="0">
              <a:ln>
                <a:noFill/>
              </a:ln>
              <a:solidFill>
                <a:schemeClr val="tx1"/>
              </a:solidFill>
              <a:effectLst/>
              <a:latin typeface="Arial" charset="0"/>
              <a:cs typeface="Arial" charset="0"/>
            </a:rPr>
            <a:t>Executive Assistant </a:t>
          </a:r>
        </a:p>
      </dsp:txBody>
      <dsp:txXfrm>
        <a:off x="1456178" y="2118683"/>
        <a:ext cx="2405992" cy="120299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EA0EFB7-7A0A-4D71-87CE-49006FDE6186}">
      <dsp:nvSpPr>
        <dsp:cNvPr id="0" name=""/>
        <dsp:cNvSpPr/>
      </dsp:nvSpPr>
      <dsp:spPr>
        <a:xfrm>
          <a:off x="4060533" y="450983"/>
          <a:ext cx="94347" cy="413332"/>
        </a:xfrm>
        <a:custGeom>
          <a:avLst/>
          <a:gdLst/>
          <a:ahLst/>
          <a:cxnLst/>
          <a:rect l="0" t="0" r="0" b="0"/>
          <a:pathLst>
            <a:path>
              <a:moveTo>
                <a:pt x="94347" y="0"/>
              </a:moveTo>
              <a:lnTo>
                <a:pt x="94347" y="413332"/>
              </a:lnTo>
              <a:lnTo>
                <a:pt x="0" y="413332"/>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4F1BD5B-EA97-44AB-8659-B535EAAFC2BC}">
      <dsp:nvSpPr>
        <dsp:cNvPr id="0" name=""/>
        <dsp:cNvSpPr/>
      </dsp:nvSpPr>
      <dsp:spPr>
        <a:xfrm>
          <a:off x="4154881" y="450983"/>
          <a:ext cx="1087245" cy="826665"/>
        </a:xfrm>
        <a:custGeom>
          <a:avLst/>
          <a:gdLst/>
          <a:ahLst/>
          <a:cxnLst/>
          <a:rect l="0" t="0" r="0" b="0"/>
          <a:pathLst>
            <a:path>
              <a:moveTo>
                <a:pt x="0" y="0"/>
              </a:moveTo>
              <a:lnTo>
                <a:pt x="0" y="732318"/>
              </a:lnTo>
              <a:lnTo>
                <a:pt x="1087245" y="732318"/>
              </a:lnTo>
              <a:lnTo>
                <a:pt x="1087245" y="826665"/>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BD0D9BF-D0F3-4811-A8F5-D8477DE2DCC0}">
      <dsp:nvSpPr>
        <dsp:cNvPr id="0" name=""/>
        <dsp:cNvSpPr/>
      </dsp:nvSpPr>
      <dsp:spPr>
        <a:xfrm>
          <a:off x="4060533" y="1726924"/>
          <a:ext cx="94347" cy="413332"/>
        </a:xfrm>
        <a:custGeom>
          <a:avLst/>
          <a:gdLst/>
          <a:ahLst/>
          <a:cxnLst/>
          <a:rect l="0" t="0" r="0" b="0"/>
          <a:pathLst>
            <a:path>
              <a:moveTo>
                <a:pt x="94347" y="0"/>
              </a:moveTo>
              <a:lnTo>
                <a:pt x="94347" y="413332"/>
              </a:lnTo>
              <a:lnTo>
                <a:pt x="0" y="413332"/>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C63FCCD-974F-4D87-8EBE-B99C0338A9D7}">
      <dsp:nvSpPr>
        <dsp:cNvPr id="0" name=""/>
        <dsp:cNvSpPr/>
      </dsp:nvSpPr>
      <dsp:spPr>
        <a:xfrm>
          <a:off x="4995025" y="3002864"/>
          <a:ext cx="134782" cy="1689273"/>
        </a:xfrm>
        <a:custGeom>
          <a:avLst/>
          <a:gdLst/>
          <a:ahLst/>
          <a:cxnLst/>
          <a:rect l="0" t="0" r="0" b="0"/>
          <a:pathLst>
            <a:path>
              <a:moveTo>
                <a:pt x="0" y="0"/>
              </a:moveTo>
              <a:lnTo>
                <a:pt x="0" y="1689273"/>
              </a:lnTo>
              <a:lnTo>
                <a:pt x="134782" y="1689273"/>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49D2BFA-49C3-4CD2-99D5-3BD3A3F32019}">
      <dsp:nvSpPr>
        <dsp:cNvPr id="0" name=""/>
        <dsp:cNvSpPr/>
      </dsp:nvSpPr>
      <dsp:spPr>
        <a:xfrm>
          <a:off x="4995025" y="3002864"/>
          <a:ext cx="134782" cy="1051303"/>
        </a:xfrm>
        <a:custGeom>
          <a:avLst/>
          <a:gdLst/>
          <a:ahLst/>
          <a:cxnLst/>
          <a:rect l="0" t="0" r="0" b="0"/>
          <a:pathLst>
            <a:path>
              <a:moveTo>
                <a:pt x="0" y="0"/>
              </a:moveTo>
              <a:lnTo>
                <a:pt x="0" y="1051303"/>
              </a:lnTo>
              <a:lnTo>
                <a:pt x="134782" y="1051303"/>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7EA0645-95A8-4DB4-820D-BFDF078DFFDA}">
      <dsp:nvSpPr>
        <dsp:cNvPr id="0" name=""/>
        <dsp:cNvSpPr/>
      </dsp:nvSpPr>
      <dsp:spPr>
        <a:xfrm>
          <a:off x="4995025" y="3002864"/>
          <a:ext cx="134782" cy="413332"/>
        </a:xfrm>
        <a:custGeom>
          <a:avLst/>
          <a:gdLst/>
          <a:ahLst/>
          <a:cxnLst/>
          <a:rect l="0" t="0" r="0" b="0"/>
          <a:pathLst>
            <a:path>
              <a:moveTo>
                <a:pt x="0" y="0"/>
              </a:moveTo>
              <a:lnTo>
                <a:pt x="0" y="413332"/>
              </a:lnTo>
              <a:lnTo>
                <a:pt x="134782" y="413332"/>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17DD52E-A11C-464A-BD9D-8DC35EFC8986}">
      <dsp:nvSpPr>
        <dsp:cNvPr id="0" name=""/>
        <dsp:cNvSpPr/>
      </dsp:nvSpPr>
      <dsp:spPr>
        <a:xfrm>
          <a:off x="4154881" y="1726924"/>
          <a:ext cx="1199563" cy="826665"/>
        </a:xfrm>
        <a:custGeom>
          <a:avLst/>
          <a:gdLst/>
          <a:ahLst/>
          <a:cxnLst/>
          <a:rect l="0" t="0" r="0" b="0"/>
          <a:pathLst>
            <a:path>
              <a:moveTo>
                <a:pt x="0" y="0"/>
              </a:moveTo>
              <a:lnTo>
                <a:pt x="0" y="732318"/>
              </a:lnTo>
              <a:lnTo>
                <a:pt x="1199563" y="732318"/>
              </a:lnTo>
              <a:lnTo>
                <a:pt x="1199563" y="826665"/>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D89AF92-DC36-4DAE-985C-74D3493AC3B4}">
      <dsp:nvSpPr>
        <dsp:cNvPr id="0" name=""/>
        <dsp:cNvSpPr/>
      </dsp:nvSpPr>
      <dsp:spPr>
        <a:xfrm>
          <a:off x="3907780" y="3640835"/>
          <a:ext cx="134782" cy="413332"/>
        </a:xfrm>
        <a:custGeom>
          <a:avLst/>
          <a:gdLst/>
          <a:ahLst/>
          <a:cxnLst/>
          <a:rect l="0" t="0" r="0" b="0"/>
          <a:pathLst>
            <a:path>
              <a:moveTo>
                <a:pt x="0" y="0"/>
              </a:moveTo>
              <a:lnTo>
                <a:pt x="0" y="413332"/>
              </a:lnTo>
              <a:lnTo>
                <a:pt x="134782" y="413332"/>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87B6021-D9F9-4C64-BCC5-C36DCE1FBEFA}">
      <dsp:nvSpPr>
        <dsp:cNvPr id="0" name=""/>
        <dsp:cNvSpPr/>
      </dsp:nvSpPr>
      <dsp:spPr>
        <a:xfrm>
          <a:off x="3669978" y="2929799"/>
          <a:ext cx="147946" cy="486398"/>
        </a:xfrm>
        <a:custGeom>
          <a:avLst/>
          <a:gdLst/>
          <a:ahLst/>
          <a:cxnLst/>
          <a:rect l="0" t="0" r="0" b="0"/>
          <a:pathLst>
            <a:path>
              <a:moveTo>
                <a:pt x="0" y="0"/>
              </a:moveTo>
              <a:lnTo>
                <a:pt x="0" y="486398"/>
              </a:lnTo>
              <a:lnTo>
                <a:pt x="147946" y="486398"/>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A450366-AC42-46AD-84A6-B8D557D0D8BA}">
      <dsp:nvSpPr>
        <dsp:cNvPr id="0" name=""/>
        <dsp:cNvSpPr/>
      </dsp:nvSpPr>
      <dsp:spPr>
        <a:xfrm>
          <a:off x="4029398" y="1726924"/>
          <a:ext cx="125482" cy="753600"/>
        </a:xfrm>
        <a:custGeom>
          <a:avLst/>
          <a:gdLst/>
          <a:ahLst/>
          <a:cxnLst/>
          <a:rect l="0" t="0" r="0" b="0"/>
          <a:pathLst>
            <a:path>
              <a:moveTo>
                <a:pt x="125482" y="0"/>
              </a:moveTo>
              <a:lnTo>
                <a:pt x="125482" y="659252"/>
              </a:lnTo>
              <a:lnTo>
                <a:pt x="0" y="659252"/>
              </a:lnTo>
              <a:lnTo>
                <a:pt x="0" y="753600"/>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3E83F59-BC8D-42FB-8E48-A486284D2636}">
      <dsp:nvSpPr>
        <dsp:cNvPr id="0" name=""/>
        <dsp:cNvSpPr/>
      </dsp:nvSpPr>
      <dsp:spPr>
        <a:xfrm>
          <a:off x="3269809" y="4916775"/>
          <a:ext cx="134782" cy="1051303"/>
        </a:xfrm>
        <a:custGeom>
          <a:avLst/>
          <a:gdLst/>
          <a:ahLst/>
          <a:cxnLst/>
          <a:rect l="0" t="0" r="0" b="0"/>
          <a:pathLst>
            <a:path>
              <a:moveTo>
                <a:pt x="0" y="0"/>
              </a:moveTo>
              <a:lnTo>
                <a:pt x="0" y="1051303"/>
              </a:lnTo>
              <a:lnTo>
                <a:pt x="134782" y="1051303"/>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302D8B2-967D-44F0-B308-374595056AEF}">
      <dsp:nvSpPr>
        <dsp:cNvPr id="0" name=""/>
        <dsp:cNvSpPr/>
      </dsp:nvSpPr>
      <dsp:spPr>
        <a:xfrm>
          <a:off x="3269809" y="4916775"/>
          <a:ext cx="134782" cy="413332"/>
        </a:xfrm>
        <a:custGeom>
          <a:avLst/>
          <a:gdLst/>
          <a:ahLst/>
          <a:cxnLst/>
          <a:rect l="0" t="0" r="0" b="0"/>
          <a:pathLst>
            <a:path>
              <a:moveTo>
                <a:pt x="0" y="0"/>
              </a:moveTo>
              <a:lnTo>
                <a:pt x="0" y="413332"/>
              </a:lnTo>
              <a:lnTo>
                <a:pt x="134782" y="413332"/>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2B27122-287D-4189-8BA9-B32875E378EF}">
      <dsp:nvSpPr>
        <dsp:cNvPr id="0" name=""/>
        <dsp:cNvSpPr/>
      </dsp:nvSpPr>
      <dsp:spPr>
        <a:xfrm>
          <a:off x="3045172" y="4278805"/>
          <a:ext cx="134782" cy="413332"/>
        </a:xfrm>
        <a:custGeom>
          <a:avLst/>
          <a:gdLst/>
          <a:ahLst/>
          <a:cxnLst/>
          <a:rect l="0" t="0" r="0" b="0"/>
          <a:pathLst>
            <a:path>
              <a:moveTo>
                <a:pt x="0" y="0"/>
              </a:moveTo>
              <a:lnTo>
                <a:pt x="0" y="413332"/>
              </a:lnTo>
              <a:lnTo>
                <a:pt x="134782" y="413332"/>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4B7B398-D514-449E-9965-B15C25A14BD3}">
      <dsp:nvSpPr>
        <dsp:cNvPr id="0" name=""/>
        <dsp:cNvSpPr/>
      </dsp:nvSpPr>
      <dsp:spPr>
        <a:xfrm>
          <a:off x="2820534" y="3640835"/>
          <a:ext cx="134782" cy="413332"/>
        </a:xfrm>
        <a:custGeom>
          <a:avLst/>
          <a:gdLst/>
          <a:ahLst/>
          <a:cxnLst/>
          <a:rect l="0" t="0" r="0" b="0"/>
          <a:pathLst>
            <a:path>
              <a:moveTo>
                <a:pt x="0" y="0"/>
              </a:moveTo>
              <a:lnTo>
                <a:pt x="0" y="413332"/>
              </a:lnTo>
              <a:lnTo>
                <a:pt x="134782" y="413332"/>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8A35AB6-C2EE-49BE-983D-A95D74C613B5}">
      <dsp:nvSpPr>
        <dsp:cNvPr id="0" name=""/>
        <dsp:cNvSpPr/>
      </dsp:nvSpPr>
      <dsp:spPr>
        <a:xfrm>
          <a:off x="2595897" y="3002864"/>
          <a:ext cx="134782" cy="413332"/>
        </a:xfrm>
        <a:custGeom>
          <a:avLst/>
          <a:gdLst/>
          <a:ahLst/>
          <a:cxnLst/>
          <a:rect l="0" t="0" r="0" b="0"/>
          <a:pathLst>
            <a:path>
              <a:moveTo>
                <a:pt x="0" y="0"/>
              </a:moveTo>
              <a:lnTo>
                <a:pt x="0" y="413332"/>
              </a:lnTo>
              <a:lnTo>
                <a:pt x="134782" y="413332"/>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A435AA4-F5DD-4E15-9ED7-785AD7FC96E0}">
      <dsp:nvSpPr>
        <dsp:cNvPr id="0" name=""/>
        <dsp:cNvSpPr/>
      </dsp:nvSpPr>
      <dsp:spPr>
        <a:xfrm>
          <a:off x="2955317" y="1726924"/>
          <a:ext cx="1199563" cy="826665"/>
        </a:xfrm>
        <a:custGeom>
          <a:avLst/>
          <a:gdLst/>
          <a:ahLst/>
          <a:cxnLst/>
          <a:rect l="0" t="0" r="0" b="0"/>
          <a:pathLst>
            <a:path>
              <a:moveTo>
                <a:pt x="1199563" y="0"/>
              </a:moveTo>
              <a:lnTo>
                <a:pt x="1199563" y="732318"/>
              </a:lnTo>
              <a:lnTo>
                <a:pt x="0" y="732318"/>
              </a:lnTo>
              <a:lnTo>
                <a:pt x="0" y="826665"/>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8630165-2BBB-4882-9146-8485E08A03D8}">
      <dsp:nvSpPr>
        <dsp:cNvPr id="0" name=""/>
        <dsp:cNvSpPr/>
      </dsp:nvSpPr>
      <dsp:spPr>
        <a:xfrm>
          <a:off x="4109161" y="450983"/>
          <a:ext cx="91440" cy="826665"/>
        </a:xfrm>
        <a:custGeom>
          <a:avLst/>
          <a:gdLst/>
          <a:ahLst/>
          <a:cxnLst/>
          <a:rect l="0" t="0" r="0" b="0"/>
          <a:pathLst>
            <a:path>
              <a:moveTo>
                <a:pt x="45720" y="0"/>
              </a:moveTo>
              <a:lnTo>
                <a:pt x="45720" y="826665"/>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2FB69ED-8F3B-4088-AC4E-00E1E02D8351}">
      <dsp:nvSpPr>
        <dsp:cNvPr id="0" name=""/>
        <dsp:cNvSpPr/>
      </dsp:nvSpPr>
      <dsp:spPr>
        <a:xfrm>
          <a:off x="3067636" y="450983"/>
          <a:ext cx="1087245" cy="826665"/>
        </a:xfrm>
        <a:custGeom>
          <a:avLst/>
          <a:gdLst/>
          <a:ahLst/>
          <a:cxnLst/>
          <a:rect l="0" t="0" r="0" b="0"/>
          <a:pathLst>
            <a:path>
              <a:moveTo>
                <a:pt x="1087245" y="0"/>
              </a:moveTo>
              <a:lnTo>
                <a:pt x="1087245" y="732318"/>
              </a:lnTo>
              <a:lnTo>
                <a:pt x="0" y="732318"/>
              </a:lnTo>
              <a:lnTo>
                <a:pt x="0" y="826665"/>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6D634A3-37DE-4FB1-88B9-9E78C00D454F}">
      <dsp:nvSpPr>
        <dsp:cNvPr id="0" name=""/>
        <dsp:cNvSpPr/>
      </dsp:nvSpPr>
      <dsp:spPr>
        <a:xfrm>
          <a:off x="3705606" y="1708"/>
          <a:ext cx="898549" cy="449274"/>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8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800" b="0" i="0" u="none" strike="noStrike" kern="1200" cap="none" normalizeH="0" baseline="0" dirty="0" smtClean="0">
              <a:ln>
                <a:noFill/>
              </a:ln>
              <a:solidFill>
                <a:schemeClr val="tx1"/>
              </a:solidFill>
              <a:effectLst/>
              <a:latin typeface="Arial" charset="0"/>
              <a:cs typeface="Arial" charset="0"/>
            </a:rPr>
            <a:t>Parks Director </a:t>
          </a:r>
        </a:p>
      </dsp:txBody>
      <dsp:txXfrm>
        <a:off x="3705606" y="1708"/>
        <a:ext cx="898549" cy="449274"/>
      </dsp:txXfrm>
    </dsp:sp>
    <dsp:sp modelId="{BE381DC5-FE07-40C3-9753-A46DAF910AE5}">
      <dsp:nvSpPr>
        <dsp:cNvPr id="0" name=""/>
        <dsp:cNvSpPr/>
      </dsp:nvSpPr>
      <dsp:spPr>
        <a:xfrm>
          <a:off x="2618361" y="1277649"/>
          <a:ext cx="898549" cy="449274"/>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80" numCol="1" spcCol="1270" anchor="ctr" anchorCtr="0">
          <a:noAutofit/>
        </a:bodyPr>
        <a:lstStyle/>
        <a:p>
          <a:pPr lvl="0" algn="ctr" defTabSz="355600">
            <a:lnSpc>
              <a:spcPct val="90000"/>
            </a:lnSpc>
            <a:spcBef>
              <a:spcPct val="0"/>
            </a:spcBef>
            <a:spcAft>
              <a:spcPct val="35000"/>
            </a:spcAft>
          </a:pPr>
          <a:r>
            <a:rPr lang="en-US" sz="800" kern="1200" dirty="0" smtClean="0">
              <a:solidFill>
                <a:schemeClr val="tx1"/>
              </a:solidFill>
            </a:rPr>
            <a:t>Assistant Director/Chief of Recreation</a:t>
          </a:r>
          <a:endParaRPr lang="en-US" sz="800" kern="1200" dirty="0">
            <a:solidFill>
              <a:schemeClr val="tx1"/>
            </a:solidFill>
          </a:endParaRPr>
        </a:p>
      </dsp:txBody>
      <dsp:txXfrm>
        <a:off x="2618361" y="1277649"/>
        <a:ext cx="898549" cy="449274"/>
      </dsp:txXfrm>
    </dsp:sp>
    <dsp:sp modelId="{11669BEF-B41A-43C2-9EA1-CFF2FAE2C5AB}">
      <dsp:nvSpPr>
        <dsp:cNvPr id="0" name=""/>
        <dsp:cNvSpPr/>
      </dsp:nvSpPr>
      <dsp:spPr>
        <a:xfrm>
          <a:off x="3705606" y="1277649"/>
          <a:ext cx="898549" cy="449274"/>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8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800" b="0" i="0" u="none" strike="noStrike" kern="1200" cap="none" normalizeH="0" baseline="0" dirty="0" smtClean="0">
              <a:ln>
                <a:noFill/>
              </a:ln>
              <a:solidFill>
                <a:schemeClr val="tx1"/>
              </a:solidFill>
              <a:effectLst/>
              <a:latin typeface="Arial" charset="0"/>
              <a:cs typeface="Arial" charset="0"/>
            </a:rPr>
            <a:t>Deputy Director </a:t>
          </a:r>
        </a:p>
      </dsp:txBody>
      <dsp:txXfrm>
        <a:off x="3705606" y="1277649"/>
        <a:ext cx="898549" cy="449274"/>
      </dsp:txXfrm>
    </dsp:sp>
    <dsp:sp modelId="{317B2A38-D55D-48FC-A7F5-863226BCB90E}">
      <dsp:nvSpPr>
        <dsp:cNvPr id="0" name=""/>
        <dsp:cNvSpPr/>
      </dsp:nvSpPr>
      <dsp:spPr>
        <a:xfrm>
          <a:off x="2506042" y="2553589"/>
          <a:ext cx="898549" cy="449274"/>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8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800" b="0" i="0" u="none" strike="noStrike" kern="1200" cap="none" normalizeH="0" baseline="0" dirty="0" smtClean="0">
              <a:ln>
                <a:noFill/>
              </a:ln>
              <a:solidFill>
                <a:schemeClr val="tx1"/>
              </a:solidFill>
              <a:effectLst/>
              <a:latin typeface="Arial" charset="0"/>
              <a:cs typeface="Arial" charset="0"/>
            </a:rPr>
            <a:t>Statewide Park Support Operations</a:t>
          </a:r>
        </a:p>
      </dsp:txBody>
      <dsp:txXfrm>
        <a:off x="2506042" y="2553589"/>
        <a:ext cx="898549" cy="449274"/>
      </dsp:txXfrm>
    </dsp:sp>
    <dsp:sp modelId="{86051B2D-E8E4-450C-B086-ABED98CE6D55}">
      <dsp:nvSpPr>
        <dsp:cNvPr id="0" name=""/>
        <dsp:cNvSpPr/>
      </dsp:nvSpPr>
      <dsp:spPr>
        <a:xfrm>
          <a:off x="2730679" y="3191560"/>
          <a:ext cx="898549" cy="449274"/>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8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800" b="0" i="0" u="none" strike="noStrike" kern="1200" cap="none" normalizeH="0" baseline="0" dirty="0" smtClean="0">
              <a:ln>
                <a:noFill/>
              </a:ln>
              <a:solidFill>
                <a:schemeClr val="tx1"/>
              </a:solidFill>
              <a:effectLst/>
              <a:latin typeface="Arial" charset="0"/>
              <a:cs typeface="Arial" charset="0"/>
            </a:rPr>
            <a:t>Statewide Mobile Maintenance </a:t>
          </a:r>
        </a:p>
      </dsp:txBody>
      <dsp:txXfrm>
        <a:off x="2730679" y="3191560"/>
        <a:ext cx="898549" cy="449274"/>
      </dsp:txXfrm>
    </dsp:sp>
    <dsp:sp modelId="{956E07E9-D50D-40A9-A9FB-F5B95144A3B7}">
      <dsp:nvSpPr>
        <dsp:cNvPr id="0" name=""/>
        <dsp:cNvSpPr/>
      </dsp:nvSpPr>
      <dsp:spPr>
        <a:xfrm>
          <a:off x="2955317" y="3829530"/>
          <a:ext cx="898549" cy="449274"/>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8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800" b="0" i="0" u="none" strike="noStrike" kern="1200" cap="none" normalizeH="0" baseline="0" dirty="0" smtClean="0">
              <a:ln>
                <a:noFill/>
              </a:ln>
              <a:solidFill>
                <a:schemeClr val="tx1"/>
              </a:solidFill>
              <a:effectLst/>
              <a:latin typeface="Arial" charset="0"/>
              <a:cs typeface="Arial" charset="0"/>
            </a:rPr>
            <a:t>Warehouse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800" b="0" i="0" u="none" strike="noStrike" kern="1200" cap="none" normalizeH="0" baseline="0" dirty="0" smtClean="0">
              <a:ln>
                <a:noFill/>
              </a:ln>
              <a:solidFill>
                <a:schemeClr val="tx1"/>
              </a:solidFill>
              <a:effectLst/>
              <a:latin typeface="Arial" charset="0"/>
              <a:cs typeface="Arial" charset="0"/>
            </a:rPr>
            <a:t>Bulk Permitting</a:t>
          </a:r>
        </a:p>
      </dsp:txBody>
      <dsp:txXfrm>
        <a:off x="2955317" y="3829530"/>
        <a:ext cx="898549" cy="449274"/>
      </dsp:txXfrm>
    </dsp:sp>
    <dsp:sp modelId="{FBF2E562-4C3F-4158-8F00-3748F45EF807}">
      <dsp:nvSpPr>
        <dsp:cNvPr id="0" name=""/>
        <dsp:cNvSpPr/>
      </dsp:nvSpPr>
      <dsp:spPr>
        <a:xfrm>
          <a:off x="3179954" y="4467500"/>
          <a:ext cx="898549" cy="449274"/>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8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800" b="0" i="0" u="none" strike="noStrike" kern="1200" cap="none" normalizeH="0" baseline="0" dirty="0" smtClean="0">
              <a:ln>
                <a:noFill/>
              </a:ln>
              <a:solidFill>
                <a:schemeClr val="tx1"/>
              </a:solidFill>
              <a:effectLst/>
              <a:latin typeface="Arial" charset="0"/>
              <a:cs typeface="Arial" charset="0"/>
            </a:rPr>
            <a:t>Maintenance Support Unit </a:t>
          </a:r>
        </a:p>
      </dsp:txBody>
      <dsp:txXfrm>
        <a:off x="3179954" y="4467500"/>
        <a:ext cx="898549" cy="449274"/>
      </dsp:txXfrm>
    </dsp:sp>
    <dsp:sp modelId="{EAFADE59-C4F3-46C4-85AA-039D8632D0F1}">
      <dsp:nvSpPr>
        <dsp:cNvPr id="0" name=""/>
        <dsp:cNvSpPr/>
      </dsp:nvSpPr>
      <dsp:spPr>
        <a:xfrm>
          <a:off x="3404592" y="5105471"/>
          <a:ext cx="898549" cy="449274"/>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8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800" b="0" i="0" u="none" strike="noStrike" kern="1200" cap="none" normalizeH="0" baseline="0" dirty="0" smtClean="0">
              <a:ln>
                <a:noFill/>
              </a:ln>
              <a:solidFill>
                <a:schemeClr val="tx1"/>
              </a:solidFill>
              <a:effectLst/>
              <a:latin typeface="Arial" charset="0"/>
              <a:cs typeface="Arial" charset="0"/>
            </a:rPr>
            <a:t>Sign Shop</a:t>
          </a:r>
        </a:p>
      </dsp:txBody>
      <dsp:txXfrm>
        <a:off x="3404592" y="5105471"/>
        <a:ext cx="898549" cy="449274"/>
      </dsp:txXfrm>
    </dsp:sp>
    <dsp:sp modelId="{94C11C52-7C37-4144-97DC-445132EFA717}">
      <dsp:nvSpPr>
        <dsp:cNvPr id="0" name=""/>
        <dsp:cNvSpPr/>
      </dsp:nvSpPr>
      <dsp:spPr>
        <a:xfrm>
          <a:off x="3404592" y="5743441"/>
          <a:ext cx="898549" cy="449274"/>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80" numCol="1" spcCol="1270" anchor="ctr" anchorCtr="0">
          <a:noAutofit/>
        </a:bodyPr>
        <a:lstStyle/>
        <a:p>
          <a:pPr lvl="0" algn="ctr" defTabSz="355600">
            <a:lnSpc>
              <a:spcPct val="90000"/>
            </a:lnSpc>
            <a:spcBef>
              <a:spcPct val="0"/>
            </a:spcBef>
            <a:spcAft>
              <a:spcPct val="35000"/>
            </a:spcAft>
          </a:pPr>
          <a:r>
            <a:rPr lang="en-US" sz="800" kern="1200" dirty="0" smtClean="0">
              <a:solidFill>
                <a:schemeClr val="tx1"/>
              </a:solidFill>
            </a:rPr>
            <a:t>Rink and Pool oversight</a:t>
          </a:r>
          <a:endParaRPr lang="en-US" sz="800" kern="1200" dirty="0">
            <a:solidFill>
              <a:schemeClr val="tx1"/>
            </a:solidFill>
          </a:endParaRPr>
        </a:p>
      </dsp:txBody>
      <dsp:txXfrm>
        <a:off x="3404592" y="5743441"/>
        <a:ext cx="898549" cy="449274"/>
      </dsp:txXfrm>
    </dsp:sp>
    <dsp:sp modelId="{52A758A0-0F68-4F03-AB42-E7D771A66E04}">
      <dsp:nvSpPr>
        <dsp:cNvPr id="0" name=""/>
        <dsp:cNvSpPr/>
      </dsp:nvSpPr>
      <dsp:spPr>
        <a:xfrm>
          <a:off x="3580123" y="2480524"/>
          <a:ext cx="898549" cy="449274"/>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8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800" b="0" i="0" u="none" strike="noStrike" kern="1200" cap="none" normalizeH="0" baseline="0" dirty="0" smtClean="0">
              <a:ln>
                <a:noFill/>
              </a:ln>
              <a:solidFill>
                <a:schemeClr val="tx1"/>
              </a:solidFill>
              <a:effectLst/>
              <a:latin typeface="Arial" charset="0"/>
              <a:cs typeface="Arial" charset="0"/>
            </a:rPr>
            <a:t>Regions</a:t>
          </a:r>
        </a:p>
      </dsp:txBody>
      <dsp:txXfrm>
        <a:off x="3580123" y="2480524"/>
        <a:ext cx="898549" cy="449274"/>
      </dsp:txXfrm>
    </dsp:sp>
    <dsp:sp modelId="{7CC6E2BB-7D23-475D-96CB-A1EEB75507AB}">
      <dsp:nvSpPr>
        <dsp:cNvPr id="0" name=""/>
        <dsp:cNvSpPr/>
      </dsp:nvSpPr>
      <dsp:spPr>
        <a:xfrm>
          <a:off x="3817925" y="3191560"/>
          <a:ext cx="898549" cy="449274"/>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8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800" b="0" i="0" u="none" strike="noStrike" kern="1200" cap="none" normalizeH="0" baseline="0" dirty="0" smtClean="0">
              <a:ln>
                <a:noFill/>
              </a:ln>
              <a:solidFill>
                <a:schemeClr val="tx1"/>
              </a:solidFill>
              <a:effectLst/>
              <a:latin typeface="Arial" charset="0"/>
              <a:cs typeface="Arial" charset="0"/>
            </a:rPr>
            <a:t>District Managers</a:t>
          </a: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800" b="0" i="0" u="none" strike="noStrike" kern="1200" cap="none" normalizeH="0" baseline="0" dirty="0" smtClean="0">
            <a:ln>
              <a:noFill/>
            </a:ln>
            <a:solidFill>
              <a:schemeClr val="tx1"/>
            </a:solidFill>
            <a:effectLst/>
            <a:latin typeface="Arial" charset="0"/>
            <a:cs typeface="Arial" charset="0"/>
          </a:endParaRPr>
        </a:p>
      </dsp:txBody>
      <dsp:txXfrm>
        <a:off x="3817925" y="3191560"/>
        <a:ext cx="898549" cy="449274"/>
      </dsp:txXfrm>
    </dsp:sp>
    <dsp:sp modelId="{CB246EFB-AC45-4751-9275-12E2A8291509}">
      <dsp:nvSpPr>
        <dsp:cNvPr id="0" name=""/>
        <dsp:cNvSpPr/>
      </dsp:nvSpPr>
      <dsp:spPr>
        <a:xfrm>
          <a:off x="4042562" y="3829530"/>
          <a:ext cx="898549" cy="449274"/>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8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800" b="0" i="0" u="none" strike="noStrike" kern="1200" cap="none" normalizeH="0" baseline="0" dirty="0" smtClean="0">
              <a:ln>
                <a:noFill/>
              </a:ln>
              <a:solidFill>
                <a:schemeClr val="tx1"/>
              </a:solidFill>
              <a:effectLst/>
              <a:latin typeface="Arial" charset="0"/>
              <a:cs typeface="Arial" charset="0"/>
            </a:rPr>
            <a:t>F. O. T. L</a:t>
          </a:r>
        </a:p>
      </dsp:txBody>
      <dsp:txXfrm>
        <a:off x="4042562" y="3829530"/>
        <a:ext cx="898549" cy="449274"/>
      </dsp:txXfrm>
    </dsp:sp>
    <dsp:sp modelId="{195BC989-BAC3-4596-A621-3A529D659D42}">
      <dsp:nvSpPr>
        <dsp:cNvPr id="0" name=""/>
        <dsp:cNvSpPr/>
      </dsp:nvSpPr>
      <dsp:spPr>
        <a:xfrm>
          <a:off x="4905170" y="2553589"/>
          <a:ext cx="898549" cy="449274"/>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8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800" b="0" i="0" u="none" strike="noStrike" kern="1200" cap="none" normalizeH="0" baseline="0" dirty="0" smtClean="0">
              <a:ln>
                <a:noFill/>
              </a:ln>
              <a:solidFill>
                <a:schemeClr val="tx1"/>
              </a:solidFill>
              <a:effectLst/>
              <a:latin typeface="Arial" charset="0"/>
              <a:cs typeface="Arial" charset="0"/>
            </a:rPr>
            <a:t>Admin/Finance Function</a:t>
          </a:r>
        </a:p>
      </dsp:txBody>
      <dsp:txXfrm>
        <a:off x="4905170" y="2553589"/>
        <a:ext cx="898549" cy="449274"/>
      </dsp:txXfrm>
    </dsp:sp>
    <dsp:sp modelId="{25B8F1DD-5461-4FC8-AE85-A897C14F694A}">
      <dsp:nvSpPr>
        <dsp:cNvPr id="0" name=""/>
        <dsp:cNvSpPr/>
      </dsp:nvSpPr>
      <dsp:spPr>
        <a:xfrm>
          <a:off x="5129807" y="3191560"/>
          <a:ext cx="898549" cy="449274"/>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8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800" b="0" i="0" u="none" strike="noStrike" kern="1200" cap="none" normalizeH="0" baseline="0" dirty="0" smtClean="0">
              <a:ln>
                <a:noFill/>
              </a:ln>
              <a:solidFill>
                <a:schemeClr val="tx1"/>
              </a:solidFill>
              <a:effectLst/>
              <a:latin typeface="Arial" charset="0"/>
              <a:cs typeface="Arial" charset="0"/>
            </a:rPr>
            <a:t>HR</a:t>
          </a:r>
        </a:p>
      </dsp:txBody>
      <dsp:txXfrm>
        <a:off x="5129807" y="3191560"/>
        <a:ext cx="898549" cy="449274"/>
      </dsp:txXfrm>
    </dsp:sp>
    <dsp:sp modelId="{B56B24E8-46BA-46F6-B1B7-2C6463D96E96}">
      <dsp:nvSpPr>
        <dsp:cNvPr id="0" name=""/>
        <dsp:cNvSpPr/>
      </dsp:nvSpPr>
      <dsp:spPr>
        <a:xfrm>
          <a:off x="5129807" y="3829530"/>
          <a:ext cx="898549" cy="449274"/>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8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800" b="0" i="0" u="none" strike="noStrike" kern="1200" cap="none" normalizeH="0" baseline="0" dirty="0" smtClean="0">
              <a:ln>
                <a:noFill/>
              </a:ln>
              <a:solidFill>
                <a:schemeClr val="tx1"/>
              </a:solidFill>
              <a:effectLst/>
              <a:latin typeface="Arial" charset="0"/>
              <a:cs typeface="Arial" charset="0"/>
            </a:rPr>
            <a:t>Capital Budget/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800" b="0" i="0" u="none" strike="noStrike" kern="1200" cap="none" normalizeH="0" baseline="0" dirty="0" smtClean="0">
              <a:ln>
                <a:noFill/>
              </a:ln>
              <a:solidFill>
                <a:schemeClr val="tx1"/>
              </a:solidFill>
              <a:effectLst/>
              <a:latin typeface="Arial" charset="0"/>
              <a:cs typeface="Arial" charset="0"/>
            </a:rPr>
            <a:t>Snow Ice accounts</a:t>
          </a: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800" b="0" i="0" u="none" strike="noStrike" kern="1200" cap="none" normalizeH="0" baseline="0" dirty="0" smtClean="0">
            <a:ln>
              <a:noFill/>
            </a:ln>
            <a:solidFill>
              <a:schemeClr val="tx1"/>
            </a:solidFill>
            <a:effectLst/>
            <a:latin typeface="Arial" charset="0"/>
            <a:cs typeface="Arial" charset="0"/>
          </a:endParaRPr>
        </a:p>
      </dsp:txBody>
      <dsp:txXfrm>
        <a:off x="5129807" y="3829530"/>
        <a:ext cx="898549" cy="449274"/>
      </dsp:txXfrm>
    </dsp:sp>
    <dsp:sp modelId="{FFBD2A5A-59FF-4A67-8CD6-67B6BBC4352B}">
      <dsp:nvSpPr>
        <dsp:cNvPr id="0" name=""/>
        <dsp:cNvSpPr/>
      </dsp:nvSpPr>
      <dsp:spPr>
        <a:xfrm>
          <a:off x="5129807" y="4467500"/>
          <a:ext cx="898549" cy="449274"/>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8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800" b="0" i="0" u="none" strike="noStrike" kern="1200" cap="none" normalizeH="0" baseline="0" dirty="0" smtClean="0">
              <a:ln>
                <a:noFill/>
              </a:ln>
              <a:solidFill>
                <a:schemeClr val="tx1"/>
              </a:solidFill>
              <a:effectLst/>
              <a:latin typeface="Arial" charset="0"/>
              <a:cs typeface="Arial" charset="0"/>
            </a:rPr>
            <a:t>Operating Budget</a:t>
          </a:r>
        </a:p>
      </dsp:txBody>
      <dsp:txXfrm>
        <a:off x="5129807" y="4467500"/>
        <a:ext cx="898549" cy="449274"/>
      </dsp:txXfrm>
    </dsp:sp>
    <dsp:sp modelId="{E7F9588C-2BCD-4EFB-A111-B02134DDD3D0}">
      <dsp:nvSpPr>
        <dsp:cNvPr id="0" name=""/>
        <dsp:cNvSpPr/>
      </dsp:nvSpPr>
      <dsp:spPr>
        <a:xfrm>
          <a:off x="3161983" y="1915619"/>
          <a:ext cx="898549" cy="449274"/>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8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800" b="0" i="0" u="none" strike="noStrike" kern="1200" cap="none" normalizeH="0" baseline="0" dirty="0" smtClean="0">
              <a:ln>
                <a:noFill/>
              </a:ln>
              <a:solidFill>
                <a:schemeClr val="tx1"/>
              </a:solidFill>
              <a:effectLst/>
              <a:latin typeface="Arial" charset="0"/>
              <a:cs typeface="Arial" charset="0"/>
            </a:rPr>
            <a:t> Special Assistant</a:t>
          </a:r>
        </a:p>
      </dsp:txBody>
      <dsp:txXfrm>
        <a:off x="3161983" y="1915619"/>
        <a:ext cx="898549" cy="449274"/>
      </dsp:txXfrm>
    </dsp:sp>
    <dsp:sp modelId="{E0069FC2-B0C8-43A8-B2D9-A9664B616BB5}">
      <dsp:nvSpPr>
        <dsp:cNvPr id="0" name=""/>
        <dsp:cNvSpPr/>
      </dsp:nvSpPr>
      <dsp:spPr>
        <a:xfrm>
          <a:off x="4792851" y="1277649"/>
          <a:ext cx="898549" cy="449274"/>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80" numCol="1" spcCol="1270" anchor="ctr" anchorCtr="0">
          <a:noAutofit/>
        </a:bodyPr>
        <a:lstStyle/>
        <a:p>
          <a:pPr lvl="0" algn="ctr" defTabSz="355600">
            <a:lnSpc>
              <a:spcPct val="90000"/>
            </a:lnSpc>
            <a:spcBef>
              <a:spcPct val="0"/>
            </a:spcBef>
            <a:spcAft>
              <a:spcPct val="35000"/>
            </a:spcAft>
          </a:pPr>
          <a:r>
            <a:rPr lang="en-US" sz="800" kern="1200" dirty="0" smtClean="0">
              <a:solidFill>
                <a:schemeClr val="tx1">
                  <a:lumMod val="85000"/>
                  <a:lumOff val="15000"/>
                </a:schemeClr>
              </a:solidFill>
            </a:rPr>
            <a:t> Assistant Director for Visitor Services &amp;  Programming </a:t>
          </a:r>
          <a:endParaRPr lang="en-US" sz="800" kern="1200" dirty="0">
            <a:solidFill>
              <a:schemeClr val="tx1">
                <a:lumMod val="85000"/>
                <a:lumOff val="15000"/>
              </a:schemeClr>
            </a:solidFill>
          </a:endParaRPr>
        </a:p>
      </dsp:txBody>
      <dsp:txXfrm>
        <a:off x="4792851" y="1277649"/>
        <a:ext cx="898549" cy="449274"/>
      </dsp:txXfrm>
    </dsp:sp>
    <dsp:sp modelId="{E0C275E7-02C5-4A9D-92DD-E9F9444AD0E0}">
      <dsp:nvSpPr>
        <dsp:cNvPr id="0" name=""/>
        <dsp:cNvSpPr/>
      </dsp:nvSpPr>
      <dsp:spPr>
        <a:xfrm>
          <a:off x="3161983" y="639678"/>
          <a:ext cx="898549" cy="449274"/>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8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800" b="0" i="0" u="none" strike="noStrike" kern="1200" cap="none" normalizeH="0" baseline="0" dirty="0" smtClean="0">
              <a:ln>
                <a:noFill/>
              </a:ln>
              <a:solidFill>
                <a:schemeClr val="tx1"/>
              </a:solidFill>
              <a:effectLst/>
              <a:latin typeface="Arial" charset="0"/>
              <a:cs typeface="Arial" charset="0"/>
            </a:rPr>
            <a:t>Executive Assistant</a:t>
          </a:r>
        </a:p>
      </dsp:txBody>
      <dsp:txXfrm>
        <a:off x="3161983" y="639678"/>
        <a:ext cx="898549" cy="44927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F262390-5A1D-4734-8384-D473976570A6}">
      <dsp:nvSpPr>
        <dsp:cNvPr id="0" name=""/>
        <dsp:cNvSpPr/>
      </dsp:nvSpPr>
      <dsp:spPr>
        <a:xfrm>
          <a:off x="4010372" y="497375"/>
          <a:ext cx="104427" cy="457490"/>
        </a:xfrm>
        <a:custGeom>
          <a:avLst/>
          <a:gdLst/>
          <a:ahLst/>
          <a:cxnLst/>
          <a:rect l="0" t="0" r="0" b="0"/>
          <a:pathLst>
            <a:path>
              <a:moveTo>
                <a:pt x="104427" y="0"/>
              </a:moveTo>
              <a:lnTo>
                <a:pt x="104427" y="457490"/>
              </a:lnTo>
              <a:lnTo>
                <a:pt x="0" y="45749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7E2379C-DEC3-4720-8AD3-8BC4FBB7E36D}">
      <dsp:nvSpPr>
        <dsp:cNvPr id="0" name=""/>
        <dsp:cNvSpPr/>
      </dsp:nvSpPr>
      <dsp:spPr>
        <a:xfrm>
          <a:off x="4114800" y="497375"/>
          <a:ext cx="1203398" cy="914980"/>
        </a:xfrm>
        <a:custGeom>
          <a:avLst/>
          <a:gdLst/>
          <a:ahLst/>
          <a:cxnLst/>
          <a:rect l="0" t="0" r="0" b="0"/>
          <a:pathLst>
            <a:path>
              <a:moveTo>
                <a:pt x="0" y="0"/>
              </a:moveTo>
              <a:lnTo>
                <a:pt x="0" y="810553"/>
              </a:lnTo>
              <a:lnTo>
                <a:pt x="1203398" y="810553"/>
              </a:lnTo>
              <a:lnTo>
                <a:pt x="1203398" y="91498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7FC142C-BFCB-477E-8688-9946A577B646}">
      <dsp:nvSpPr>
        <dsp:cNvPr id="0" name=""/>
        <dsp:cNvSpPr/>
      </dsp:nvSpPr>
      <dsp:spPr>
        <a:xfrm>
          <a:off x="4069079" y="497375"/>
          <a:ext cx="91440" cy="914980"/>
        </a:xfrm>
        <a:custGeom>
          <a:avLst/>
          <a:gdLst/>
          <a:ahLst/>
          <a:cxnLst/>
          <a:rect l="0" t="0" r="0" b="0"/>
          <a:pathLst>
            <a:path>
              <a:moveTo>
                <a:pt x="45720" y="0"/>
              </a:moveTo>
              <a:lnTo>
                <a:pt x="45720" y="91498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CFFA3B2-636E-4BFC-8AD9-76B57FB078B6}">
      <dsp:nvSpPr>
        <dsp:cNvPr id="0" name=""/>
        <dsp:cNvSpPr/>
      </dsp:nvSpPr>
      <dsp:spPr>
        <a:xfrm>
          <a:off x="2513584" y="1909628"/>
          <a:ext cx="149181" cy="3281995"/>
        </a:xfrm>
        <a:custGeom>
          <a:avLst/>
          <a:gdLst/>
          <a:ahLst/>
          <a:cxnLst/>
          <a:rect l="0" t="0" r="0" b="0"/>
          <a:pathLst>
            <a:path>
              <a:moveTo>
                <a:pt x="0" y="0"/>
              </a:moveTo>
              <a:lnTo>
                <a:pt x="0" y="3281995"/>
              </a:lnTo>
              <a:lnTo>
                <a:pt x="149181" y="3281995"/>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E1DDD38-5907-48C7-96CA-07A4662BA8B3}">
      <dsp:nvSpPr>
        <dsp:cNvPr id="0" name=""/>
        <dsp:cNvSpPr/>
      </dsp:nvSpPr>
      <dsp:spPr>
        <a:xfrm>
          <a:off x="2513584" y="1909628"/>
          <a:ext cx="149181" cy="2575868"/>
        </a:xfrm>
        <a:custGeom>
          <a:avLst/>
          <a:gdLst/>
          <a:ahLst/>
          <a:cxnLst/>
          <a:rect l="0" t="0" r="0" b="0"/>
          <a:pathLst>
            <a:path>
              <a:moveTo>
                <a:pt x="0" y="0"/>
              </a:moveTo>
              <a:lnTo>
                <a:pt x="0" y="2575868"/>
              </a:lnTo>
              <a:lnTo>
                <a:pt x="149181" y="2575868"/>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CCF540E-FFD9-4512-880A-E1EB782ADE01}">
      <dsp:nvSpPr>
        <dsp:cNvPr id="0" name=""/>
        <dsp:cNvSpPr/>
      </dsp:nvSpPr>
      <dsp:spPr>
        <a:xfrm>
          <a:off x="2513584" y="1909628"/>
          <a:ext cx="149181" cy="1869742"/>
        </a:xfrm>
        <a:custGeom>
          <a:avLst/>
          <a:gdLst/>
          <a:ahLst/>
          <a:cxnLst/>
          <a:rect l="0" t="0" r="0" b="0"/>
          <a:pathLst>
            <a:path>
              <a:moveTo>
                <a:pt x="0" y="0"/>
              </a:moveTo>
              <a:lnTo>
                <a:pt x="0" y="1869742"/>
              </a:lnTo>
              <a:lnTo>
                <a:pt x="149181" y="1869742"/>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72E5062-8871-4BBC-B7CE-6BA6D096D4DF}">
      <dsp:nvSpPr>
        <dsp:cNvPr id="0" name=""/>
        <dsp:cNvSpPr/>
      </dsp:nvSpPr>
      <dsp:spPr>
        <a:xfrm>
          <a:off x="2513584" y="1909628"/>
          <a:ext cx="149181" cy="1163616"/>
        </a:xfrm>
        <a:custGeom>
          <a:avLst/>
          <a:gdLst/>
          <a:ahLst/>
          <a:cxnLst/>
          <a:rect l="0" t="0" r="0" b="0"/>
          <a:pathLst>
            <a:path>
              <a:moveTo>
                <a:pt x="0" y="0"/>
              </a:moveTo>
              <a:lnTo>
                <a:pt x="0" y="1163616"/>
              </a:lnTo>
              <a:lnTo>
                <a:pt x="149181" y="1163616"/>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3907E1F-BE64-499F-86D7-EFF0FBA36B4B}">
      <dsp:nvSpPr>
        <dsp:cNvPr id="0" name=""/>
        <dsp:cNvSpPr/>
      </dsp:nvSpPr>
      <dsp:spPr>
        <a:xfrm>
          <a:off x="2513584" y="1909628"/>
          <a:ext cx="149181" cy="457490"/>
        </a:xfrm>
        <a:custGeom>
          <a:avLst/>
          <a:gdLst/>
          <a:ahLst/>
          <a:cxnLst/>
          <a:rect l="0" t="0" r="0" b="0"/>
          <a:pathLst>
            <a:path>
              <a:moveTo>
                <a:pt x="0" y="0"/>
              </a:moveTo>
              <a:lnTo>
                <a:pt x="0" y="457490"/>
              </a:lnTo>
              <a:lnTo>
                <a:pt x="149181" y="457490"/>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7BFDDA7-3951-45E3-95CE-7E8B0CE147B6}">
      <dsp:nvSpPr>
        <dsp:cNvPr id="0" name=""/>
        <dsp:cNvSpPr/>
      </dsp:nvSpPr>
      <dsp:spPr>
        <a:xfrm>
          <a:off x="2911401" y="497375"/>
          <a:ext cx="1203398" cy="914980"/>
        </a:xfrm>
        <a:custGeom>
          <a:avLst/>
          <a:gdLst/>
          <a:ahLst/>
          <a:cxnLst/>
          <a:rect l="0" t="0" r="0" b="0"/>
          <a:pathLst>
            <a:path>
              <a:moveTo>
                <a:pt x="1203398" y="0"/>
              </a:moveTo>
              <a:lnTo>
                <a:pt x="1203398" y="810553"/>
              </a:lnTo>
              <a:lnTo>
                <a:pt x="0" y="810553"/>
              </a:lnTo>
              <a:lnTo>
                <a:pt x="0" y="91498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644ECD0-36B0-49D9-A7C4-BD9233A86EFE}">
      <dsp:nvSpPr>
        <dsp:cNvPr id="0" name=""/>
        <dsp:cNvSpPr/>
      </dsp:nvSpPr>
      <dsp:spPr>
        <a:xfrm>
          <a:off x="3617528" y="103"/>
          <a:ext cx="994543" cy="497271"/>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8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800" b="0" i="0" u="none" strike="noStrike" kern="1200" cap="none" normalizeH="0" baseline="0" dirty="0" smtClean="0">
              <a:ln>
                <a:noFill/>
              </a:ln>
              <a:solidFill>
                <a:schemeClr val="tx1"/>
              </a:solidFill>
              <a:effectLst/>
              <a:latin typeface="Arial" charset="0"/>
              <a:cs typeface="Arial" charset="0"/>
            </a:rPr>
            <a:t>Parks Director </a:t>
          </a:r>
        </a:p>
      </dsp:txBody>
      <dsp:txXfrm>
        <a:off x="3617528" y="103"/>
        <a:ext cx="994543" cy="497271"/>
      </dsp:txXfrm>
    </dsp:sp>
    <dsp:sp modelId="{369C4357-4629-4463-BCA2-EC50C9128C22}">
      <dsp:nvSpPr>
        <dsp:cNvPr id="0" name=""/>
        <dsp:cNvSpPr/>
      </dsp:nvSpPr>
      <dsp:spPr>
        <a:xfrm>
          <a:off x="2414129" y="1412356"/>
          <a:ext cx="994543" cy="497271"/>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80" numCol="1" spcCol="1270" anchor="ctr" anchorCtr="0">
          <a:noAutofit/>
        </a:bodyPr>
        <a:lstStyle/>
        <a:p>
          <a:pPr lvl="0" algn="ctr" defTabSz="355600">
            <a:lnSpc>
              <a:spcPct val="90000"/>
            </a:lnSpc>
            <a:spcBef>
              <a:spcPct val="0"/>
            </a:spcBef>
            <a:spcAft>
              <a:spcPct val="35000"/>
            </a:spcAft>
          </a:pPr>
          <a:r>
            <a:rPr lang="en-US" sz="800" b="0" kern="1200" dirty="0" smtClean="0">
              <a:solidFill>
                <a:schemeClr val="tx1"/>
              </a:solidFill>
            </a:rPr>
            <a:t>Assistant Director/ Chief of Recreation</a:t>
          </a:r>
          <a:endParaRPr lang="en-US" sz="800" b="0" kern="1200" dirty="0">
            <a:solidFill>
              <a:schemeClr val="tx1"/>
            </a:solidFill>
          </a:endParaRPr>
        </a:p>
      </dsp:txBody>
      <dsp:txXfrm>
        <a:off x="2414129" y="1412356"/>
        <a:ext cx="994543" cy="497271"/>
      </dsp:txXfrm>
    </dsp:sp>
    <dsp:sp modelId="{FC91F913-D534-4B85-98FB-E0BCCFE42F08}">
      <dsp:nvSpPr>
        <dsp:cNvPr id="0" name=""/>
        <dsp:cNvSpPr/>
      </dsp:nvSpPr>
      <dsp:spPr>
        <a:xfrm>
          <a:off x="2662765" y="2118482"/>
          <a:ext cx="994543" cy="497271"/>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80" numCol="1" spcCol="1270" anchor="ctr" anchorCtr="0">
          <a:noAutofit/>
        </a:bodyPr>
        <a:lstStyle/>
        <a:p>
          <a:pPr lvl="0" algn="ctr" defTabSz="355600">
            <a:lnSpc>
              <a:spcPct val="90000"/>
            </a:lnSpc>
            <a:spcBef>
              <a:spcPct val="0"/>
            </a:spcBef>
            <a:spcAft>
              <a:spcPct val="35000"/>
            </a:spcAft>
          </a:pPr>
          <a:r>
            <a:rPr lang="en-US" sz="800" kern="1200" dirty="0" smtClean="0">
              <a:solidFill>
                <a:schemeClr val="tx1"/>
              </a:solidFill>
            </a:rPr>
            <a:t>Aquatic Program</a:t>
          </a:r>
        </a:p>
        <a:p>
          <a:pPr lvl="0" algn="ctr" defTabSz="355600">
            <a:lnSpc>
              <a:spcPct val="90000"/>
            </a:lnSpc>
            <a:spcBef>
              <a:spcPct val="0"/>
            </a:spcBef>
            <a:spcAft>
              <a:spcPct val="35000"/>
            </a:spcAft>
          </a:pPr>
          <a:r>
            <a:rPr lang="en-US" sz="800" kern="1200" dirty="0" smtClean="0">
              <a:solidFill>
                <a:schemeClr val="tx1"/>
              </a:solidFill>
            </a:rPr>
            <a:t>( Beaches, Pools, Designated Ice Areas)</a:t>
          </a:r>
          <a:endParaRPr lang="en-US" sz="800" kern="1200" dirty="0">
            <a:solidFill>
              <a:schemeClr val="tx1"/>
            </a:solidFill>
          </a:endParaRPr>
        </a:p>
      </dsp:txBody>
      <dsp:txXfrm>
        <a:off x="2662765" y="2118482"/>
        <a:ext cx="994543" cy="497271"/>
      </dsp:txXfrm>
    </dsp:sp>
    <dsp:sp modelId="{83D8E986-C23E-4043-8717-4D78F159B978}">
      <dsp:nvSpPr>
        <dsp:cNvPr id="0" name=""/>
        <dsp:cNvSpPr/>
      </dsp:nvSpPr>
      <dsp:spPr>
        <a:xfrm>
          <a:off x="2662765" y="2824608"/>
          <a:ext cx="994543" cy="497271"/>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80" numCol="1" spcCol="1270" anchor="ctr" anchorCtr="0">
          <a:noAutofit/>
        </a:bodyPr>
        <a:lstStyle/>
        <a:p>
          <a:pPr lvl="0" algn="ctr" defTabSz="355600">
            <a:lnSpc>
              <a:spcPct val="90000"/>
            </a:lnSpc>
            <a:spcBef>
              <a:spcPct val="0"/>
            </a:spcBef>
            <a:spcAft>
              <a:spcPct val="35000"/>
            </a:spcAft>
          </a:pPr>
          <a:r>
            <a:rPr lang="en-US" sz="800" kern="1200" dirty="0" smtClean="0">
              <a:solidFill>
                <a:schemeClr val="tx1"/>
              </a:solidFill>
            </a:rPr>
            <a:t>Universal Access</a:t>
          </a:r>
        </a:p>
        <a:p>
          <a:pPr lvl="0" algn="ctr" defTabSz="355600">
            <a:lnSpc>
              <a:spcPct val="90000"/>
            </a:lnSpc>
            <a:spcBef>
              <a:spcPct val="0"/>
            </a:spcBef>
            <a:spcAft>
              <a:spcPct val="35000"/>
            </a:spcAft>
          </a:pPr>
          <a:r>
            <a:rPr lang="en-US" sz="800" kern="1200" dirty="0" smtClean="0"/>
            <a:t> (</a:t>
          </a:r>
          <a:r>
            <a:rPr lang="en-US" sz="800" kern="1200" dirty="0" smtClean="0">
              <a:solidFill>
                <a:schemeClr val="tx1"/>
              </a:solidFill>
            </a:rPr>
            <a:t> function/liaison)</a:t>
          </a:r>
          <a:endParaRPr lang="en-US" sz="800" kern="1200" dirty="0">
            <a:solidFill>
              <a:schemeClr val="tx1"/>
            </a:solidFill>
          </a:endParaRPr>
        </a:p>
      </dsp:txBody>
      <dsp:txXfrm>
        <a:off x="2662765" y="2824608"/>
        <a:ext cx="994543" cy="497271"/>
      </dsp:txXfrm>
    </dsp:sp>
    <dsp:sp modelId="{AAC8679B-E7FA-4178-813A-6ECF83543575}">
      <dsp:nvSpPr>
        <dsp:cNvPr id="0" name=""/>
        <dsp:cNvSpPr/>
      </dsp:nvSpPr>
      <dsp:spPr>
        <a:xfrm>
          <a:off x="2662765" y="3530734"/>
          <a:ext cx="994543" cy="497271"/>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80" numCol="1" spcCol="1270" anchor="ctr" anchorCtr="0">
          <a:noAutofit/>
        </a:bodyPr>
        <a:lstStyle/>
        <a:p>
          <a:pPr lvl="0" algn="ctr" defTabSz="355600">
            <a:lnSpc>
              <a:spcPct val="90000"/>
            </a:lnSpc>
            <a:spcBef>
              <a:spcPct val="0"/>
            </a:spcBef>
            <a:spcAft>
              <a:spcPct val="35000"/>
            </a:spcAft>
          </a:pPr>
          <a:r>
            <a:rPr lang="en-US" sz="800" kern="1200" dirty="0" smtClean="0">
              <a:solidFill>
                <a:schemeClr val="tx1"/>
              </a:solidFill>
            </a:rPr>
            <a:t>Camping Program/Policy</a:t>
          </a:r>
          <a:endParaRPr lang="en-US" sz="800" kern="1200" dirty="0">
            <a:solidFill>
              <a:schemeClr val="tx1"/>
            </a:solidFill>
          </a:endParaRPr>
        </a:p>
      </dsp:txBody>
      <dsp:txXfrm>
        <a:off x="2662765" y="3530734"/>
        <a:ext cx="994543" cy="497271"/>
      </dsp:txXfrm>
    </dsp:sp>
    <dsp:sp modelId="{1CE3552B-BFD3-4330-B436-E244A3C495B4}">
      <dsp:nvSpPr>
        <dsp:cNvPr id="0" name=""/>
        <dsp:cNvSpPr/>
      </dsp:nvSpPr>
      <dsp:spPr>
        <a:xfrm>
          <a:off x="2662765" y="4236861"/>
          <a:ext cx="994543" cy="497271"/>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80" numCol="1" spcCol="1270" anchor="ctr" anchorCtr="0">
          <a:noAutofit/>
        </a:bodyPr>
        <a:lstStyle/>
        <a:p>
          <a:pPr lvl="0" algn="ctr" defTabSz="355600">
            <a:lnSpc>
              <a:spcPct val="90000"/>
            </a:lnSpc>
            <a:spcBef>
              <a:spcPct val="0"/>
            </a:spcBef>
            <a:spcAft>
              <a:spcPct val="35000"/>
            </a:spcAft>
          </a:pPr>
          <a:r>
            <a:rPr lang="en-US" sz="800" kern="1200" dirty="0" smtClean="0">
              <a:solidFill>
                <a:schemeClr val="tx1"/>
              </a:solidFill>
            </a:rPr>
            <a:t>Bike Program/ Policy</a:t>
          </a:r>
          <a:endParaRPr lang="en-US" sz="800" kern="1200" dirty="0">
            <a:solidFill>
              <a:schemeClr val="tx1"/>
            </a:solidFill>
          </a:endParaRPr>
        </a:p>
      </dsp:txBody>
      <dsp:txXfrm>
        <a:off x="2662765" y="4236861"/>
        <a:ext cx="994543" cy="497271"/>
      </dsp:txXfrm>
    </dsp:sp>
    <dsp:sp modelId="{1445D34A-8007-40DC-ACE9-FD70603664CA}">
      <dsp:nvSpPr>
        <dsp:cNvPr id="0" name=""/>
        <dsp:cNvSpPr/>
      </dsp:nvSpPr>
      <dsp:spPr>
        <a:xfrm>
          <a:off x="2662765" y="4942987"/>
          <a:ext cx="994543" cy="497271"/>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80" numCol="1" spcCol="1270" anchor="ctr" anchorCtr="0">
          <a:noAutofit/>
        </a:bodyPr>
        <a:lstStyle/>
        <a:p>
          <a:pPr lvl="0" algn="ctr" defTabSz="355600">
            <a:lnSpc>
              <a:spcPct val="90000"/>
            </a:lnSpc>
            <a:spcBef>
              <a:spcPct val="0"/>
            </a:spcBef>
            <a:spcAft>
              <a:spcPct val="35000"/>
            </a:spcAft>
          </a:pPr>
          <a:r>
            <a:rPr lang="en-US" sz="800" kern="1200" dirty="0" smtClean="0">
              <a:solidFill>
                <a:schemeClr val="tx1"/>
              </a:solidFill>
            </a:rPr>
            <a:t>Trails Program and Policy</a:t>
          </a:r>
          <a:endParaRPr lang="en-US" sz="800" kern="1200" dirty="0">
            <a:solidFill>
              <a:schemeClr val="tx1"/>
            </a:solidFill>
          </a:endParaRPr>
        </a:p>
      </dsp:txBody>
      <dsp:txXfrm>
        <a:off x="2662765" y="4942987"/>
        <a:ext cx="994543" cy="497271"/>
      </dsp:txXfrm>
    </dsp:sp>
    <dsp:sp modelId="{5633AD70-F929-400D-BEBB-E9B74D8EBF1A}">
      <dsp:nvSpPr>
        <dsp:cNvPr id="0" name=""/>
        <dsp:cNvSpPr/>
      </dsp:nvSpPr>
      <dsp:spPr>
        <a:xfrm>
          <a:off x="3617528" y="1412356"/>
          <a:ext cx="994543" cy="497271"/>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8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800" b="0" i="0" u="none" strike="noStrike" kern="1200" cap="none" normalizeH="0" baseline="0" dirty="0" smtClean="0">
              <a:ln>
                <a:noFill/>
              </a:ln>
              <a:solidFill>
                <a:schemeClr val="tx1"/>
              </a:solidFill>
              <a:effectLst/>
              <a:latin typeface="Arial" charset="0"/>
              <a:cs typeface="Arial" charset="0"/>
            </a:rPr>
            <a:t>Deputy Director </a:t>
          </a:r>
        </a:p>
      </dsp:txBody>
      <dsp:txXfrm>
        <a:off x="3617528" y="1412356"/>
        <a:ext cx="994543" cy="497271"/>
      </dsp:txXfrm>
    </dsp:sp>
    <dsp:sp modelId="{E4CA55B3-80D3-4454-9968-EAFC1A97D87E}">
      <dsp:nvSpPr>
        <dsp:cNvPr id="0" name=""/>
        <dsp:cNvSpPr/>
      </dsp:nvSpPr>
      <dsp:spPr>
        <a:xfrm>
          <a:off x="4820926" y="1412356"/>
          <a:ext cx="994543" cy="497271"/>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80" numCol="1" spcCol="1270" anchor="ctr" anchorCtr="0">
          <a:noAutofit/>
        </a:bodyPr>
        <a:lstStyle/>
        <a:p>
          <a:pPr lvl="0" algn="ctr" defTabSz="355600">
            <a:lnSpc>
              <a:spcPct val="90000"/>
            </a:lnSpc>
            <a:spcBef>
              <a:spcPct val="0"/>
            </a:spcBef>
            <a:spcAft>
              <a:spcPct val="35000"/>
            </a:spcAft>
          </a:pPr>
          <a:r>
            <a:rPr lang="en-US" sz="800" b="0" kern="1200" dirty="0" smtClean="0">
              <a:solidFill>
                <a:schemeClr val="tx1">
                  <a:lumMod val="85000"/>
                  <a:lumOff val="15000"/>
                </a:schemeClr>
              </a:solidFill>
            </a:rPr>
            <a:t>Assistant Director for Visitor Services and Programming</a:t>
          </a:r>
          <a:endParaRPr lang="en-US" sz="800" kern="1200" dirty="0"/>
        </a:p>
      </dsp:txBody>
      <dsp:txXfrm>
        <a:off x="4820926" y="1412356"/>
        <a:ext cx="994543" cy="497271"/>
      </dsp:txXfrm>
    </dsp:sp>
    <dsp:sp modelId="{A60B25CE-3A6F-489F-A85C-922C390A61DD}">
      <dsp:nvSpPr>
        <dsp:cNvPr id="0" name=""/>
        <dsp:cNvSpPr/>
      </dsp:nvSpPr>
      <dsp:spPr>
        <a:xfrm>
          <a:off x="3015828" y="706230"/>
          <a:ext cx="994543" cy="497271"/>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8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800" b="0" i="0" u="none" strike="noStrike" kern="1200" cap="none" normalizeH="0" baseline="0" dirty="0" smtClean="0">
              <a:ln>
                <a:noFill/>
              </a:ln>
              <a:solidFill>
                <a:schemeClr val="tx1"/>
              </a:solidFill>
              <a:effectLst/>
              <a:latin typeface="Arial" charset="0"/>
              <a:cs typeface="Arial" charset="0"/>
            </a:rPr>
            <a:t>Executive Assistant </a:t>
          </a:r>
        </a:p>
      </dsp:txBody>
      <dsp:txXfrm>
        <a:off x="3015828" y="706230"/>
        <a:ext cx="994543" cy="49727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F262390-5A1D-4734-8384-D473976570A6}">
      <dsp:nvSpPr>
        <dsp:cNvPr id="0" name=""/>
        <dsp:cNvSpPr/>
      </dsp:nvSpPr>
      <dsp:spPr>
        <a:xfrm>
          <a:off x="3912337" y="440277"/>
          <a:ext cx="92428" cy="404925"/>
        </a:xfrm>
        <a:custGeom>
          <a:avLst/>
          <a:gdLst/>
          <a:ahLst/>
          <a:cxnLst/>
          <a:rect l="0" t="0" r="0" b="0"/>
          <a:pathLst>
            <a:path>
              <a:moveTo>
                <a:pt x="92428" y="0"/>
              </a:moveTo>
              <a:lnTo>
                <a:pt x="92428" y="404925"/>
              </a:lnTo>
              <a:lnTo>
                <a:pt x="0" y="404925"/>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31C028F-C438-47FC-8F7C-65B7BE5DB1E0}">
      <dsp:nvSpPr>
        <dsp:cNvPr id="0" name=""/>
        <dsp:cNvSpPr/>
      </dsp:nvSpPr>
      <dsp:spPr>
        <a:xfrm>
          <a:off x="4717786" y="1690263"/>
          <a:ext cx="132040" cy="3529890"/>
        </a:xfrm>
        <a:custGeom>
          <a:avLst/>
          <a:gdLst/>
          <a:ahLst/>
          <a:cxnLst/>
          <a:rect l="0" t="0" r="0" b="0"/>
          <a:pathLst>
            <a:path>
              <a:moveTo>
                <a:pt x="0" y="0"/>
              </a:moveTo>
              <a:lnTo>
                <a:pt x="0" y="3529890"/>
              </a:lnTo>
              <a:lnTo>
                <a:pt x="132040" y="3529890"/>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A2C98C6-D1BC-410C-BAFB-3D099E873315}">
      <dsp:nvSpPr>
        <dsp:cNvPr id="0" name=""/>
        <dsp:cNvSpPr/>
      </dsp:nvSpPr>
      <dsp:spPr>
        <a:xfrm>
          <a:off x="4717786" y="1690263"/>
          <a:ext cx="206353" cy="2913761"/>
        </a:xfrm>
        <a:custGeom>
          <a:avLst/>
          <a:gdLst/>
          <a:ahLst/>
          <a:cxnLst/>
          <a:rect l="0" t="0" r="0" b="0"/>
          <a:pathLst>
            <a:path>
              <a:moveTo>
                <a:pt x="0" y="0"/>
              </a:moveTo>
              <a:lnTo>
                <a:pt x="0" y="2913761"/>
              </a:lnTo>
              <a:lnTo>
                <a:pt x="206353" y="2913761"/>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0BD6D7B-253F-4106-B12E-9A388C8A84A8}">
      <dsp:nvSpPr>
        <dsp:cNvPr id="0" name=""/>
        <dsp:cNvSpPr/>
      </dsp:nvSpPr>
      <dsp:spPr>
        <a:xfrm>
          <a:off x="4717786" y="1690263"/>
          <a:ext cx="132040" cy="2279904"/>
        </a:xfrm>
        <a:custGeom>
          <a:avLst/>
          <a:gdLst/>
          <a:ahLst/>
          <a:cxnLst/>
          <a:rect l="0" t="0" r="0" b="0"/>
          <a:pathLst>
            <a:path>
              <a:moveTo>
                <a:pt x="0" y="0"/>
              </a:moveTo>
              <a:lnTo>
                <a:pt x="0" y="2279904"/>
              </a:lnTo>
              <a:lnTo>
                <a:pt x="132040" y="2279904"/>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5CCCC61-9577-4F25-AB12-4C2BD7901DB0}">
      <dsp:nvSpPr>
        <dsp:cNvPr id="0" name=""/>
        <dsp:cNvSpPr/>
      </dsp:nvSpPr>
      <dsp:spPr>
        <a:xfrm>
          <a:off x="4717786" y="1690263"/>
          <a:ext cx="132040" cy="1654911"/>
        </a:xfrm>
        <a:custGeom>
          <a:avLst/>
          <a:gdLst/>
          <a:ahLst/>
          <a:cxnLst/>
          <a:rect l="0" t="0" r="0" b="0"/>
          <a:pathLst>
            <a:path>
              <a:moveTo>
                <a:pt x="0" y="0"/>
              </a:moveTo>
              <a:lnTo>
                <a:pt x="0" y="1654911"/>
              </a:lnTo>
              <a:lnTo>
                <a:pt x="132040" y="1654911"/>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C35721E-54D4-4026-B171-324E897035E7}">
      <dsp:nvSpPr>
        <dsp:cNvPr id="0" name=""/>
        <dsp:cNvSpPr/>
      </dsp:nvSpPr>
      <dsp:spPr>
        <a:xfrm>
          <a:off x="4717786" y="1690263"/>
          <a:ext cx="132040" cy="1029918"/>
        </a:xfrm>
        <a:custGeom>
          <a:avLst/>
          <a:gdLst/>
          <a:ahLst/>
          <a:cxnLst/>
          <a:rect l="0" t="0" r="0" b="0"/>
          <a:pathLst>
            <a:path>
              <a:moveTo>
                <a:pt x="0" y="0"/>
              </a:moveTo>
              <a:lnTo>
                <a:pt x="0" y="1029918"/>
              </a:lnTo>
              <a:lnTo>
                <a:pt x="132040" y="1029918"/>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1CD2102-4FC2-445C-92EB-5183142B569F}">
      <dsp:nvSpPr>
        <dsp:cNvPr id="0" name=""/>
        <dsp:cNvSpPr/>
      </dsp:nvSpPr>
      <dsp:spPr>
        <a:xfrm>
          <a:off x="4717786" y="1690263"/>
          <a:ext cx="132040" cy="404925"/>
        </a:xfrm>
        <a:custGeom>
          <a:avLst/>
          <a:gdLst/>
          <a:ahLst/>
          <a:cxnLst/>
          <a:rect l="0" t="0" r="0" b="0"/>
          <a:pathLst>
            <a:path>
              <a:moveTo>
                <a:pt x="0" y="0"/>
              </a:moveTo>
              <a:lnTo>
                <a:pt x="0" y="404925"/>
              </a:lnTo>
              <a:lnTo>
                <a:pt x="132040" y="404925"/>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7E2379C-DEC3-4720-8AD3-8BC4FBB7E36D}">
      <dsp:nvSpPr>
        <dsp:cNvPr id="0" name=""/>
        <dsp:cNvSpPr/>
      </dsp:nvSpPr>
      <dsp:spPr>
        <a:xfrm>
          <a:off x="4004766" y="440277"/>
          <a:ext cx="1065128" cy="809850"/>
        </a:xfrm>
        <a:custGeom>
          <a:avLst/>
          <a:gdLst/>
          <a:ahLst/>
          <a:cxnLst/>
          <a:rect l="0" t="0" r="0" b="0"/>
          <a:pathLst>
            <a:path>
              <a:moveTo>
                <a:pt x="0" y="0"/>
              </a:moveTo>
              <a:lnTo>
                <a:pt x="0" y="717421"/>
              </a:lnTo>
              <a:lnTo>
                <a:pt x="1065128" y="717421"/>
              </a:lnTo>
              <a:lnTo>
                <a:pt x="1065128" y="80985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7FC142C-BFCB-477E-8688-9946A577B646}">
      <dsp:nvSpPr>
        <dsp:cNvPr id="0" name=""/>
        <dsp:cNvSpPr/>
      </dsp:nvSpPr>
      <dsp:spPr>
        <a:xfrm>
          <a:off x="3959046" y="440277"/>
          <a:ext cx="91440" cy="809850"/>
        </a:xfrm>
        <a:custGeom>
          <a:avLst/>
          <a:gdLst/>
          <a:ahLst/>
          <a:cxnLst/>
          <a:rect l="0" t="0" r="0" b="0"/>
          <a:pathLst>
            <a:path>
              <a:moveTo>
                <a:pt x="45720" y="0"/>
              </a:moveTo>
              <a:lnTo>
                <a:pt x="45720" y="80985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7BFDDA7-3951-45E3-95CE-7E8B0CE147B6}">
      <dsp:nvSpPr>
        <dsp:cNvPr id="0" name=""/>
        <dsp:cNvSpPr/>
      </dsp:nvSpPr>
      <dsp:spPr>
        <a:xfrm>
          <a:off x="2939637" y="440277"/>
          <a:ext cx="1065128" cy="809850"/>
        </a:xfrm>
        <a:custGeom>
          <a:avLst/>
          <a:gdLst/>
          <a:ahLst/>
          <a:cxnLst/>
          <a:rect l="0" t="0" r="0" b="0"/>
          <a:pathLst>
            <a:path>
              <a:moveTo>
                <a:pt x="1065128" y="0"/>
              </a:moveTo>
              <a:lnTo>
                <a:pt x="1065128" y="717421"/>
              </a:lnTo>
              <a:lnTo>
                <a:pt x="0" y="717421"/>
              </a:lnTo>
              <a:lnTo>
                <a:pt x="0" y="80985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644ECD0-36B0-49D9-A7C4-BD9233A86EFE}">
      <dsp:nvSpPr>
        <dsp:cNvPr id="0" name=""/>
        <dsp:cNvSpPr/>
      </dsp:nvSpPr>
      <dsp:spPr>
        <a:xfrm>
          <a:off x="3564630" y="141"/>
          <a:ext cx="880271" cy="440135"/>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0" i="0" u="none" strike="noStrike" kern="1200" cap="none" normalizeH="0" baseline="0" dirty="0" smtClean="0">
              <a:ln>
                <a:noFill/>
              </a:ln>
              <a:solidFill>
                <a:schemeClr val="tx1"/>
              </a:solidFill>
              <a:effectLst/>
              <a:latin typeface="Arial" charset="0"/>
              <a:cs typeface="Arial" charset="0"/>
            </a:rPr>
            <a:t>Parks Director </a:t>
          </a:r>
        </a:p>
      </dsp:txBody>
      <dsp:txXfrm>
        <a:off x="3564630" y="141"/>
        <a:ext cx="880271" cy="440135"/>
      </dsp:txXfrm>
    </dsp:sp>
    <dsp:sp modelId="{369C4357-4629-4463-BCA2-EC50C9128C22}">
      <dsp:nvSpPr>
        <dsp:cNvPr id="0" name=""/>
        <dsp:cNvSpPr/>
      </dsp:nvSpPr>
      <dsp:spPr>
        <a:xfrm>
          <a:off x="2499501" y="1250127"/>
          <a:ext cx="880271" cy="440135"/>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lvl="0" algn="ctr" defTabSz="400050">
            <a:lnSpc>
              <a:spcPct val="90000"/>
            </a:lnSpc>
            <a:spcBef>
              <a:spcPct val="0"/>
            </a:spcBef>
            <a:spcAft>
              <a:spcPct val="35000"/>
            </a:spcAft>
          </a:pPr>
          <a:r>
            <a:rPr lang="en-US" sz="900" b="0" kern="1200" dirty="0" smtClean="0">
              <a:solidFill>
                <a:schemeClr val="tx1"/>
              </a:solidFill>
            </a:rPr>
            <a:t>Assistant Director/</a:t>
          </a:r>
        </a:p>
        <a:p>
          <a:pPr lvl="0" algn="ctr" defTabSz="400050">
            <a:lnSpc>
              <a:spcPct val="90000"/>
            </a:lnSpc>
            <a:spcBef>
              <a:spcPct val="0"/>
            </a:spcBef>
            <a:spcAft>
              <a:spcPct val="35000"/>
            </a:spcAft>
          </a:pPr>
          <a:r>
            <a:rPr lang="en-US" sz="900" b="0" kern="1200" dirty="0" smtClean="0">
              <a:solidFill>
                <a:schemeClr val="tx1"/>
              </a:solidFill>
            </a:rPr>
            <a:t>Chief of Recreation</a:t>
          </a:r>
          <a:endParaRPr lang="en-US" sz="900" b="0" kern="1200" dirty="0">
            <a:solidFill>
              <a:schemeClr val="tx1"/>
            </a:solidFill>
          </a:endParaRPr>
        </a:p>
      </dsp:txBody>
      <dsp:txXfrm>
        <a:off x="2499501" y="1250127"/>
        <a:ext cx="880271" cy="440135"/>
      </dsp:txXfrm>
    </dsp:sp>
    <dsp:sp modelId="{5633AD70-F929-400D-BEBB-E9B74D8EBF1A}">
      <dsp:nvSpPr>
        <dsp:cNvPr id="0" name=""/>
        <dsp:cNvSpPr/>
      </dsp:nvSpPr>
      <dsp:spPr>
        <a:xfrm>
          <a:off x="3564630" y="1250127"/>
          <a:ext cx="880271" cy="440135"/>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0" i="0" u="none" strike="noStrike" kern="1200" cap="none" normalizeH="0" baseline="0" dirty="0" smtClean="0">
              <a:ln>
                <a:noFill/>
              </a:ln>
              <a:solidFill>
                <a:schemeClr val="tx1"/>
              </a:solidFill>
              <a:effectLst/>
              <a:latin typeface="Arial" charset="0"/>
              <a:cs typeface="Arial" charset="0"/>
            </a:rPr>
            <a:t>Deputy Director </a:t>
          </a:r>
        </a:p>
      </dsp:txBody>
      <dsp:txXfrm>
        <a:off x="3564630" y="1250127"/>
        <a:ext cx="880271" cy="440135"/>
      </dsp:txXfrm>
    </dsp:sp>
    <dsp:sp modelId="{E4CA55B3-80D3-4454-9968-EAFC1A97D87E}">
      <dsp:nvSpPr>
        <dsp:cNvPr id="0" name=""/>
        <dsp:cNvSpPr/>
      </dsp:nvSpPr>
      <dsp:spPr>
        <a:xfrm>
          <a:off x="4629759" y="1250127"/>
          <a:ext cx="880271" cy="440135"/>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lvl="0" algn="ctr" defTabSz="400050">
            <a:lnSpc>
              <a:spcPct val="90000"/>
            </a:lnSpc>
            <a:spcBef>
              <a:spcPct val="0"/>
            </a:spcBef>
            <a:spcAft>
              <a:spcPct val="35000"/>
            </a:spcAft>
          </a:pPr>
          <a:r>
            <a:rPr lang="en-US" sz="900" b="0" kern="1200" dirty="0" smtClean="0">
              <a:solidFill>
                <a:schemeClr val="tx1">
                  <a:lumMod val="85000"/>
                  <a:lumOff val="15000"/>
                </a:schemeClr>
              </a:solidFill>
            </a:rPr>
            <a:t>Assistant Director for Visitor Services &amp; Programming</a:t>
          </a:r>
          <a:endParaRPr lang="en-US" sz="900" kern="1200" dirty="0"/>
        </a:p>
      </dsp:txBody>
      <dsp:txXfrm>
        <a:off x="4629759" y="1250127"/>
        <a:ext cx="880271" cy="440135"/>
      </dsp:txXfrm>
    </dsp:sp>
    <dsp:sp modelId="{8467FBCB-B5E8-45D5-B32D-D1B4888C0609}">
      <dsp:nvSpPr>
        <dsp:cNvPr id="0" name=""/>
        <dsp:cNvSpPr/>
      </dsp:nvSpPr>
      <dsp:spPr>
        <a:xfrm>
          <a:off x="4849826" y="1875120"/>
          <a:ext cx="880271" cy="440135"/>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lvl="0" algn="ctr" defTabSz="400050">
            <a:lnSpc>
              <a:spcPct val="90000"/>
            </a:lnSpc>
            <a:spcBef>
              <a:spcPct val="0"/>
            </a:spcBef>
            <a:spcAft>
              <a:spcPct val="35000"/>
            </a:spcAft>
          </a:pPr>
          <a:r>
            <a:rPr lang="en-US" sz="900" b="0" kern="1200" dirty="0" smtClean="0">
              <a:solidFill>
                <a:schemeClr val="tx1"/>
              </a:solidFill>
            </a:rPr>
            <a:t>Interpretive Services</a:t>
          </a:r>
          <a:r>
            <a:rPr lang="en-US" sz="900" b="1" kern="1200" dirty="0" smtClean="0">
              <a:solidFill>
                <a:schemeClr val="tx1"/>
              </a:solidFill>
            </a:rPr>
            <a:t> </a:t>
          </a:r>
          <a:endParaRPr lang="en-US" sz="900" b="1" kern="1200" dirty="0">
            <a:solidFill>
              <a:schemeClr val="tx1"/>
            </a:solidFill>
          </a:endParaRPr>
        </a:p>
      </dsp:txBody>
      <dsp:txXfrm>
        <a:off x="4849826" y="1875120"/>
        <a:ext cx="880271" cy="440135"/>
      </dsp:txXfrm>
    </dsp:sp>
    <dsp:sp modelId="{8070FD94-D0D7-47CA-BB13-E80EF0BF9218}">
      <dsp:nvSpPr>
        <dsp:cNvPr id="0" name=""/>
        <dsp:cNvSpPr/>
      </dsp:nvSpPr>
      <dsp:spPr>
        <a:xfrm>
          <a:off x="4849826" y="2500113"/>
          <a:ext cx="880271" cy="440135"/>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lvl="0" algn="ctr" defTabSz="400050">
            <a:lnSpc>
              <a:spcPct val="90000"/>
            </a:lnSpc>
            <a:spcBef>
              <a:spcPct val="0"/>
            </a:spcBef>
            <a:spcAft>
              <a:spcPct val="35000"/>
            </a:spcAft>
          </a:pPr>
          <a:r>
            <a:rPr lang="en-US" sz="900" kern="1200" dirty="0" smtClean="0">
              <a:solidFill>
                <a:schemeClr val="tx1"/>
              </a:solidFill>
            </a:rPr>
            <a:t>Recreational Use Permits</a:t>
          </a:r>
        </a:p>
        <a:p>
          <a:pPr lvl="0" algn="ctr" defTabSz="400050">
            <a:lnSpc>
              <a:spcPct val="90000"/>
            </a:lnSpc>
            <a:spcBef>
              <a:spcPct val="0"/>
            </a:spcBef>
            <a:spcAft>
              <a:spcPct val="35000"/>
            </a:spcAft>
          </a:pPr>
          <a:r>
            <a:rPr lang="en-US" sz="900" kern="1200" dirty="0" smtClean="0">
              <a:solidFill>
                <a:schemeClr val="tx1"/>
              </a:solidFill>
            </a:rPr>
            <a:t>( rinks/ ball fields)</a:t>
          </a:r>
          <a:endParaRPr lang="en-US" sz="900" kern="1200" dirty="0">
            <a:solidFill>
              <a:schemeClr val="tx1"/>
            </a:solidFill>
          </a:endParaRPr>
        </a:p>
      </dsp:txBody>
      <dsp:txXfrm>
        <a:off x="4849826" y="2500113"/>
        <a:ext cx="880271" cy="440135"/>
      </dsp:txXfrm>
    </dsp:sp>
    <dsp:sp modelId="{D23876B4-CD21-44E8-B5F2-60DEDA7D6263}">
      <dsp:nvSpPr>
        <dsp:cNvPr id="0" name=""/>
        <dsp:cNvSpPr/>
      </dsp:nvSpPr>
      <dsp:spPr>
        <a:xfrm>
          <a:off x="4849826" y="3125106"/>
          <a:ext cx="880271" cy="440135"/>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lvl="0" algn="ctr" defTabSz="400050">
            <a:lnSpc>
              <a:spcPct val="90000"/>
            </a:lnSpc>
            <a:spcBef>
              <a:spcPct val="0"/>
            </a:spcBef>
            <a:spcAft>
              <a:spcPct val="35000"/>
            </a:spcAft>
          </a:pPr>
          <a:r>
            <a:rPr lang="en-US" sz="900" kern="1200" dirty="0" smtClean="0">
              <a:solidFill>
                <a:schemeClr val="tx1"/>
              </a:solidFill>
            </a:rPr>
            <a:t>Statewide Program Initiatives</a:t>
          </a:r>
          <a:endParaRPr lang="en-US" sz="900" kern="1200" dirty="0">
            <a:solidFill>
              <a:schemeClr val="tx1"/>
            </a:solidFill>
          </a:endParaRPr>
        </a:p>
      </dsp:txBody>
      <dsp:txXfrm>
        <a:off x="4849826" y="3125106"/>
        <a:ext cx="880271" cy="440135"/>
      </dsp:txXfrm>
    </dsp:sp>
    <dsp:sp modelId="{EA60DD5B-FDAC-4234-B167-8E354B916138}">
      <dsp:nvSpPr>
        <dsp:cNvPr id="0" name=""/>
        <dsp:cNvSpPr/>
      </dsp:nvSpPr>
      <dsp:spPr>
        <a:xfrm>
          <a:off x="4849826" y="3750099"/>
          <a:ext cx="880271" cy="440135"/>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lvl="0" algn="ctr" defTabSz="400050">
            <a:lnSpc>
              <a:spcPct val="90000"/>
            </a:lnSpc>
            <a:spcBef>
              <a:spcPct val="0"/>
            </a:spcBef>
            <a:spcAft>
              <a:spcPct val="35000"/>
            </a:spcAft>
          </a:pPr>
          <a:r>
            <a:rPr lang="en-US" sz="900" kern="1200" dirty="0" smtClean="0">
              <a:solidFill>
                <a:schemeClr val="tx1"/>
              </a:solidFill>
            </a:rPr>
            <a:t>America’s State Parks Initiatives</a:t>
          </a:r>
          <a:endParaRPr lang="en-US" sz="900" kern="1200" dirty="0">
            <a:solidFill>
              <a:schemeClr val="tx1"/>
            </a:solidFill>
          </a:endParaRPr>
        </a:p>
      </dsp:txBody>
      <dsp:txXfrm>
        <a:off x="4849826" y="3750099"/>
        <a:ext cx="880271" cy="440135"/>
      </dsp:txXfrm>
    </dsp:sp>
    <dsp:sp modelId="{4B6A6573-A649-4219-A468-F7B5790A3304}">
      <dsp:nvSpPr>
        <dsp:cNvPr id="0" name=""/>
        <dsp:cNvSpPr/>
      </dsp:nvSpPr>
      <dsp:spPr>
        <a:xfrm>
          <a:off x="4924139" y="4383956"/>
          <a:ext cx="880271" cy="440135"/>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lvl="0" algn="ctr" defTabSz="400050">
            <a:lnSpc>
              <a:spcPct val="90000"/>
            </a:lnSpc>
            <a:spcBef>
              <a:spcPct val="0"/>
            </a:spcBef>
            <a:spcAft>
              <a:spcPct val="35000"/>
            </a:spcAft>
          </a:pPr>
          <a:r>
            <a:rPr lang="en-US" sz="900" kern="1200" dirty="0" smtClean="0">
              <a:solidFill>
                <a:schemeClr val="tx1"/>
              </a:solidFill>
            </a:rPr>
            <a:t>Electronic  Media </a:t>
          </a:r>
          <a:r>
            <a:rPr lang="en-US" sz="900" kern="1200" dirty="0" smtClean="0"/>
            <a:t>  </a:t>
          </a:r>
          <a:endParaRPr lang="en-US" sz="900" kern="1200" dirty="0"/>
        </a:p>
      </dsp:txBody>
      <dsp:txXfrm>
        <a:off x="4924139" y="4383956"/>
        <a:ext cx="880271" cy="440135"/>
      </dsp:txXfrm>
    </dsp:sp>
    <dsp:sp modelId="{A7F8082E-FAFA-4388-87FB-A887952553AB}">
      <dsp:nvSpPr>
        <dsp:cNvPr id="0" name=""/>
        <dsp:cNvSpPr/>
      </dsp:nvSpPr>
      <dsp:spPr>
        <a:xfrm>
          <a:off x="4849826" y="5000085"/>
          <a:ext cx="880271" cy="440135"/>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lvl="0" algn="ctr" defTabSz="400050">
            <a:lnSpc>
              <a:spcPct val="90000"/>
            </a:lnSpc>
            <a:spcBef>
              <a:spcPct val="0"/>
            </a:spcBef>
            <a:spcAft>
              <a:spcPct val="35000"/>
            </a:spcAft>
          </a:pPr>
          <a:r>
            <a:rPr lang="en-US" sz="900" b="1" kern="1200" dirty="0" smtClean="0">
              <a:solidFill>
                <a:schemeClr val="tx1"/>
              </a:solidFill>
            </a:rPr>
            <a:t>Golf Courses </a:t>
          </a:r>
          <a:endParaRPr lang="en-US" sz="900" b="1" kern="1200" dirty="0">
            <a:solidFill>
              <a:schemeClr val="tx1"/>
            </a:solidFill>
          </a:endParaRPr>
        </a:p>
      </dsp:txBody>
      <dsp:txXfrm>
        <a:off x="4849826" y="5000085"/>
        <a:ext cx="880271" cy="440135"/>
      </dsp:txXfrm>
    </dsp:sp>
    <dsp:sp modelId="{A60B25CE-3A6F-489F-A85C-922C390A61DD}">
      <dsp:nvSpPr>
        <dsp:cNvPr id="0" name=""/>
        <dsp:cNvSpPr/>
      </dsp:nvSpPr>
      <dsp:spPr>
        <a:xfrm>
          <a:off x="3032065" y="625134"/>
          <a:ext cx="880271" cy="440135"/>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0" i="0" u="none" strike="noStrike" kern="1200" cap="none" normalizeH="0" baseline="0" dirty="0" smtClean="0">
              <a:ln>
                <a:noFill/>
              </a:ln>
              <a:solidFill>
                <a:schemeClr val="tx1"/>
              </a:solidFill>
              <a:effectLst/>
              <a:latin typeface="Arial" charset="0"/>
              <a:cs typeface="Arial" charset="0"/>
            </a:rPr>
            <a:t>Executive Assistant </a:t>
          </a:r>
        </a:p>
      </dsp:txBody>
      <dsp:txXfrm>
        <a:off x="3032065" y="625134"/>
        <a:ext cx="880271" cy="440135"/>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01E3783-7A47-4212-B222-9D37D931204F}">
      <dsp:nvSpPr>
        <dsp:cNvPr id="0" name=""/>
        <dsp:cNvSpPr/>
      </dsp:nvSpPr>
      <dsp:spPr>
        <a:xfrm>
          <a:off x="4032599" y="1199234"/>
          <a:ext cx="852874" cy="568582"/>
        </a:xfrm>
        <a:prstGeom prst="roundRect">
          <a:avLst>
            <a:gd name="adj" fmla="val 10000"/>
          </a:avLst>
        </a:prstGeom>
        <a:solidFill>
          <a:schemeClr val="lt1">
            <a:hueOff val="0"/>
            <a:satOff val="0"/>
            <a:lumOff val="0"/>
            <a:alphaOff val="0"/>
          </a:schemeClr>
        </a:solidFill>
        <a:ln w="38100" cap="flat" cmpd="sng" algn="ctr">
          <a:solidFill>
            <a:schemeClr val="accent1">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34290" tIns="34290" rIns="34290" bIns="34290" numCol="1" spcCol="1270" anchor="ctr" anchorCtr="0">
          <a:noAutofit/>
        </a:bodyPr>
        <a:lstStyle/>
        <a:p>
          <a:pPr lvl="0" algn="ctr" defTabSz="400050">
            <a:lnSpc>
              <a:spcPct val="90000"/>
            </a:lnSpc>
            <a:spcBef>
              <a:spcPct val="0"/>
            </a:spcBef>
            <a:spcAft>
              <a:spcPct val="35000"/>
            </a:spcAft>
          </a:pPr>
          <a:r>
            <a:rPr lang="en-US" sz="900" b="1" kern="1200" dirty="0" smtClean="0"/>
            <a:t>West</a:t>
          </a:r>
        </a:p>
        <a:p>
          <a:pPr lvl="0" algn="ctr" defTabSz="400050">
            <a:lnSpc>
              <a:spcPct val="90000"/>
            </a:lnSpc>
            <a:spcBef>
              <a:spcPct val="0"/>
            </a:spcBef>
            <a:spcAft>
              <a:spcPct val="35000"/>
            </a:spcAft>
          </a:pPr>
          <a:r>
            <a:rPr lang="en-US" sz="900" b="1" kern="1200" dirty="0" smtClean="0"/>
            <a:t>39</a:t>
          </a:r>
        </a:p>
        <a:p>
          <a:pPr lvl="0" algn="ctr" defTabSz="400050">
            <a:lnSpc>
              <a:spcPct val="90000"/>
            </a:lnSpc>
            <a:spcBef>
              <a:spcPct val="0"/>
            </a:spcBef>
            <a:spcAft>
              <a:spcPct val="35000"/>
            </a:spcAft>
          </a:pPr>
          <a:endParaRPr lang="en-US" sz="900" b="1" kern="1200" dirty="0"/>
        </a:p>
      </dsp:txBody>
      <dsp:txXfrm>
        <a:off x="4049252" y="1215887"/>
        <a:ext cx="819568" cy="535276"/>
      </dsp:txXfrm>
    </dsp:sp>
    <dsp:sp modelId="{6C4D7312-4098-4EC1-AE47-4866BD95DACD}">
      <dsp:nvSpPr>
        <dsp:cNvPr id="0" name=""/>
        <dsp:cNvSpPr/>
      </dsp:nvSpPr>
      <dsp:spPr>
        <a:xfrm>
          <a:off x="1693863" y="1767817"/>
          <a:ext cx="2765173" cy="227433"/>
        </a:xfrm>
        <a:custGeom>
          <a:avLst/>
          <a:gdLst/>
          <a:ahLst/>
          <a:cxnLst/>
          <a:rect l="0" t="0" r="0" b="0"/>
          <a:pathLst>
            <a:path>
              <a:moveTo>
                <a:pt x="2765173" y="0"/>
              </a:moveTo>
              <a:lnTo>
                <a:pt x="2765173" y="113716"/>
              </a:lnTo>
              <a:lnTo>
                <a:pt x="0" y="113716"/>
              </a:lnTo>
              <a:lnTo>
                <a:pt x="0" y="227433"/>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9B60BD8-7F68-4D5C-9257-A3CC3C07D5C9}">
      <dsp:nvSpPr>
        <dsp:cNvPr id="0" name=""/>
        <dsp:cNvSpPr/>
      </dsp:nvSpPr>
      <dsp:spPr>
        <a:xfrm>
          <a:off x="1267426" y="1995250"/>
          <a:ext cx="852874" cy="568582"/>
        </a:xfrm>
        <a:prstGeom prst="roundRect">
          <a:avLst>
            <a:gd name="adj" fmla="val 10000"/>
          </a:avLst>
        </a:prstGeom>
        <a:solidFill>
          <a:schemeClr val="lt1">
            <a:hueOff val="0"/>
            <a:satOff val="0"/>
            <a:lumOff val="0"/>
            <a:alphaOff val="0"/>
          </a:schemeClr>
        </a:solidFill>
        <a:ln w="38100" cap="flat" cmpd="sng" algn="ctr">
          <a:solidFill>
            <a:schemeClr val="accent1">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34290" tIns="34290" rIns="34290" bIns="34290" numCol="1" spcCol="1270" anchor="ctr" anchorCtr="0">
          <a:noAutofit/>
        </a:bodyPr>
        <a:lstStyle/>
        <a:p>
          <a:pPr lvl="0" algn="ctr" defTabSz="400050">
            <a:lnSpc>
              <a:spcPct val="90000"/>
            </a:lnSpc>
            <a:spcBef>
              <a:spcPct val="0"/>
            </a:spcBef>
            <a:spcAft>
              <a:spcPct val="35000"/>
            </a:spcAft>
          </a:pPr>
          <a:r>
            <a:rPr lang="en-US" sz="900" b="1" kern="1200" dirty="0" smtClean="0"/>
            <a:t>District 8</a:t>
          </a:r>
        </a:p>
        <a:p>
          <a:pPr lvl="0" algn="ctr" defTabSz="400050">
            <a:lnSpc>
              <a:spcPct val="90000"/>
            </a:lnSpc>
            <a:spcBef>
              <a:spcPct val="0"/>
            </a:spcBef>
            <a:spcAft>
              <a:spcPct val="35000"/>
            </a:spcAft>
          </a:pPr>
          <a:r>
            <a:rPr lang="en-US" sz="900" b="1" kern="1200" dirty="0" smtClean="0"/>
            <a:t>20</a:t>
          </a:r>
          <a:endParaRPr lang="en-US" sz="900" b="1" kern="1200" dirty="0"/>
        </a:p>
      </dsp:txBody>
      <dsp:txXfrm>
        <a:off x="1284079" y="2011903"/>
        <a:ext cx="819568" cy="535276"/>
      </dsp:txXfrm>
    </dsp:sp>
    <dsp:sp modelId="{F3E4BB68-FEC4-442C-AF9C-3247C8367E1A}">
      <dsp:nvSpPr>
        <dsp:cNvPr id="0" name=""/>
        <dsp:cNvSpPr/>
      </dsp:nvSpPr>
      <dsp:spPr>
        <a:xfrm>
          <a:off x="438057" y="2563833"/>
          <a:ext cx="1255806" cy="157150"/>
        </a:xfrm>
        <a:custGeom>
          <a:avLst/>
          <a:gdLst/>
          <a:ahLst/>
          <a:cxnLst/>
          <a:rect l="0" t="0" r="0" b="0"/>
          <a:pathLst>
            <a:path>
              <a:moveTo>
                <a:pt x="1255806" y="0"/>
              </a:moveTo>
              <a:lnTo>
                <a:pt x="1255806" y="78575"/>
              </a:lnTo>
              <a:lnTo>
                <a:pt x="0" y="78575"/>
              </a:lnTo>
              <a:lnTo>
                <a:pt x="0" y="157150"/>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5D64FFE-A736-49BB-8750-6C63A4942718}">
      <dsp:nvSpPr>
        <dsp:cNvPr id="0" name=""/>
        <dsp:cNvSpPr/>
      </dsp:nvSpPr>
      <dsp:spPr>
        <a:xfrm>
          <a:off x="11620" y="2720983"/>
          <a:ext cx="852874" cy="1889025"/>
        </a:xfrm>
        <a:prstGeom prst="roundRect">
          <a:avLst>
            <a:gd name="adj" fmla="val 10000"/>
          </a:avLst>
        </a:prstGeom>
        <a:solidFill>
          <a:schemeClr val="lt1">
            <a:hueOff val="0"/>
            <a:satOff val="0"/>
            <a:lumOff val="0"/>
            <a:alphaOff val="0"/>
          </a:schemeClr>
        </a:solidFill>
        <a:ln w="38100" cap="flat" cmpd="sng" algn="ctr">
          <a:solidFill>
            <a:schemeClr val="accent1">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2860" tIns="22860" rIns="22860" bIns="22860" numCol="1" spcCol="1270" anchor="ctr" anchorCtr="0">
          <a:noAutofit/>
        </a:bodyPr>
        <a:lstStyle/>
        <a:p>
          <a:pPr lvl="0" algn="ctr" defTabSz="266700">
            <a:lnSpc>
              <a:spcPct val="90000"/>
            </a:lnSpc>
            <a:spcBef>
              <a:spcPct val="0"/>
            </a:spcBef>
            <a:spcAft>
              <a:spcPct val="35000"/>
            </a:spcAft>
          </a:pPr>
          <a:r>
            <a:rPr lang="en-US" sz="600" kern="1200" dirty="0" smtClean="0"/>
            <a:t>8 A</a:t>
          </a:r>
        </a:p>
        <a:p>
          <a:pPr lvl="0" algn="ctr" defTabSz="266700">
            <a:lnSpc>
              <a:spcPct val="90000"/>
            </a:lnSpc>
            <a:spcBef>
              <a:spcPct val="0"/>
            </a:spcBef>
            <a:spcAft>
              <a:spcPct val="35000"/>
            </a:spcAft>
          </a:pPr>
          <a:r>
            <a:rPr lang="en-US" sz="600" b="1" kern="1200" dirty="0" smtClean="0"/>
            <a:t>Mt. Holyoke</a:t>
          </a:r>
          <a:r>
            <a:rPr lang="en-US" sz="600" b="0" kern="1200" dirty="0" smtClean="0"/>
            <a:t> (2) </a:t>
          </a:r>
        </a:p>
        <a:p>
          <a:pPr lvl="0" algn="ctr" defTabSz="266700">
            <a:lnSpc>
              <a:spcPct val="90000"/>
            </a:lnSpc>
            <a:spcBef>
              <a:spcPct val="0"/>
            </a:spcBef>
            <a:spcAft>
              <a:spcPct val="35000"/>
            </a:spcAft>
          </a:pPr>
          <a:r>
            <a:rPr lang="en-US" sz="600" kern="1200" dirty="0" smtClean="0"/>
            <a:t>Skinner</a:t>
          </a:r>
        </a:p>
        <a:p>
          <a:pPr lvl="0" algn="ctr" defTabSz="266700">
            <a:lnSpc>
              <a:spcPct val="90000"/>
            </a:lnSpc>
            <a:spcBef>
              <a:spcPct val="0"/>
            </a:spcBef>
            <a:spcAft>
              <a:spcPct val="35000"/>
            </a:spcAft>
          </a:pPr>
          <a:r>
            <a:rPr lang="en-US" sz="600" kern="1200" dirty="0" smtClean="0"/>
            <a:t>Mt Tom (3)</a:t>
          </a:r>
        </a:p>
        <a:p>
          <a:pPr lvl="0" algn="ctr" defTabSz="266700">
            <a:lnSpc>
              <a:spcPct val="90000"/>
            </a:lnSpc>
            <a:spcBef>
              <a:spcPct val="0"/>
            </a:spcBef>
            <a:spcAft>
              <a:spcPct val="35000"/>
            </a:spcAft>
          </a:pPr>
          <a:endParaRPr lang="en-US" sz="600" kern="1200" dirty="0" smtClean="0"/>
        </a:p>
        <a:p>
          <a:pPr lvl="0" algn="ctr" defTabSz="266700">
            <a:lnSpc>
              <a:spcPct val="90000"/>
            </a:lnSpc>
            <a:spcBef>
              <a:spcPct val="0"/>
            </a:spcBef>
            <a:spcAft>
              <a:spcPct val="35000"/>
            </a:spcAft>
          </a:pPr>
          <a:r>
            <a:rPr lang="en-US" sz="600" kern="1200" dirty="0" smtClean="0"/>
            <a:t>Total: 5 Staff</a:t>
          </a:r>
        </a:p>
        <a:p>
          <a:pPr lvl="0" algn="ctr" defTabSz="266700">
            <a:lnSpc>
              <a:spcPct val="90000"/>
            </a:lnSpc>
            <a:spcBef>
              <a:spcPct val="0"/>
            </a:spcBef>
            <a:spcAft>
              <a:spcPct val="35000"/>
            </a:spcAft>
          </a:pPr>
          <a:r>
            <a:rPr lang="en-US" sz="600" kern="1200" dirty="0" smtClean="0"/>
            <a:t>G20-Jesse Carter</a:t>
          </a:r>
        </a:p>
      </dsp:txBody>
      <dsp:txXfrm>
        <a:off x="36600" y="2745963"/>
        <a:ext cx="802914" cy="1839065"/>
      </dsp:txXfrm>
    </dsp:sp>
    <dsp:sp modelId="{7E17E0DC-3E4D-4BB4-BF34-675A6DAE549B}">
      <dsp:nvSpPr>
        <dsp:cNvPr id="0" name=""/>
        <dsp:cNvSpPr/>
      </dsp:nvSpPr>
      <dsp:spPr>
        <a:xfrm>
          <a:off x="1546793" y="2563833"/>
          <a:ext cx="147069" cy="157150"/>
        </a:xfrm>
        <a:custGeom>
          <a:avLst/>
          <a:gdLst/>
          <a:ahLst/>
          <a:cxnLst/>
          <a:rect l="0" t="0" r="0" b="0"/>
          <a:pathLst>
            <a:path>
              <a:moveTo>
                <a:pt x="147069" y="0"/>
              </a:moveTo>
              <a:lnTo>
                <a:pt x="147069" y="78575"/>
              </a:lnTo>
              <a:lnTo>
                <a:pt x="0" y="78575"/>
              </a:lnTo>
              <a:lnTo>
                <a:pt x="0" y="157150"/>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2875155-A85A-4461-8AFA-70DD86E93905}">
      <dsp:nvSpPr>
        <dsp:cNvPr id="0" name=""/>
        <dsp:cNvSpPr/>
      </dsp:nvSpPr>
      <dsp:spPr>
        <a:xfrm>
          <a:off x="1120356" y="2720983"/>
          <a:ext cx="852874" cy="2193978"/>
        </a:xfrm>
        <a:prstGeom prst="roundRect">
          <a:avLst>
            <a:gd name="adj" fmla="val 10000"/>
          </a:avLst>
        </a:prstGeom>
        <a:solidFill>
          <a:schemeClr val="lt1">
            <a:hueOff val="0"/>
            <a:satOff val="0"/>
            <a:lumOff val="0"/>
            <a:alphaOff val="0"/>
          </a:schemeClr>
        </a:solidFill>
        <a:ln w="38100" cap="flat" cmpd="sng" algn="ctr">
          <a:solidFill>
            <a:schemeClr val="accent1">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2860" tIns="22860" rIns="22860" bIns="22860" numCol="1" spcCol="1270" anchor="ctr" anchorCtr="0">
          <a:noAutofit/>
        </a:bodyPr>
        <a:lstStyle/>
        <a:p>
          <a:pPr lvl="0" algn="ctr" defTabSz="266700">
            <a:lnSpc>
              <a:spcPct val="90000"/>
            </a:lnSpc>
            <a:spcBef>
              <a:spcPct val="0"/>
            </a:spcBef>
            <a:spcAft>
              <a:spcPct val="35000"/>
            </a:spcAft>
          </a:pPr>
          <a:r>
            <a:rPr lang="en-US" sz="600" b="1" kern="1200" dirty="0" smtClean="0"/>
            <a:t>Hampton Ponds </a:t>
          </a:r>
          <a:r>
            <a:rPr lang="en-US" sz="600" kern="1200" dirty="0" smtClean="0"/>
            <a:t>(2)</a:t>
          </a:r>
        </a:p>
        <a:p>
          <a:pPr lvl="0" algn="ctr" defTabSz="266700">
            <a:lnSpc>
              <a:spcPct val="90000"/>
            </a:lnSpc>
            <a:spcBef>
              <a:spcPct val="0"/>
            </a:spcBef>
            <a:spcAft>
              <a:spcPct val="35000"/>
            </a:spcAft>
          </a:pPr>
          <a:r>
            <a:rPr lang="en-US" sz="600" kern="1200" dirty="0" smtClean="0"/>
            <a:t>8 B</a:t>
          </a:r>
        </a:p>
        <a:p>
          <a:pPr lvl="0" algn="ctr" defTabSz="266700">
            <a:lnSpc>
              <a:spcPct val="90000"/>
            </a:lnSpc>
            <a:spcBef>
              <a:spcPct val="0"/>
            </a:spcBef>
            <a:spcAft>
              <a:spcPct val="35000"/>
            </a:spcAft>
          </a:pPr>
          <a:r>
            <a:rPr lang="en-US" sz="600" kern="1200" dirty="0" smtClean="0"/>
            <a:t>Holyoke Heritage (2)</a:t>
          </a:r>
        </a:p>
        <a:p>
          <a:pPr lvl="0" algn="ctr" defTabSz="266700">
            <a:lnSpc>
              <a:spcPct val="90000"/>
            </a:lnSpc>
            <a:spcBef>
              <a:spcPct val="0"/>
            </a:spcBef>
            <a:spcAft>
              <a:spcPct val="35000"/>
            </a:spcAft>
          </a:pPr>
          <a:r>
            <a:rPr lang="en-US" sz="600" kern="1200" dirty="0" smtClean="0"/>
            <a:t>Chicopee (2)</a:t>
          </a:r>
        </a:p>
        <a:p>
          <a:pPr lvl="0" algn="ctr" defTabSz="266700">
            <a:lnSpc>
              <a:spcPct val="90000"/>
            </a:lnSpc>
            <a:spcBef>
              <a:spcPct val="0"/>
            </a:spcBef>
            <a:spcAft>
              <a:spcPct val="35000"/>
            </a:spcAft>
          </a:pPr>
          <a:r>
            <a:rPr lang="en-US" sz="600" kern="1200" dirty="0" smtClean="0"/>
            <a:t>Robinson (2)</a:t>
          </a:r>
        </a:p>
        <a:p>
          <a:pPr lvl="0" algn="ctr" defTabSz="266700">
            <a:lnSpc>
              <a:spcPct val="90000"/>
            </a:lnSpc>
            <a:spcBef>
              <a:spcPct val="0"/>
            </a:spcBef>
            <a:spcAft>
              <a:spcPct val="35000"/>
            </a:spcAft>
          </a:pPr>
          <a:r>
            <a:rPr lang="en-US" sz="600" kern="1200" dirty="0" smtClean="0"/>
            <a:t>Lake Lorraine</a:t>
          </a:r>
        </a:p>
        <a:p>
          <a:pPr lvl="0" algn="ctr" defTabSz="266700">
            <a:lnSpc>
              <a:spcPct val="90000"/>
            </a:lnSpc>
            <a:spcBef>
              <a:spcPct val="0"/>
            </a:spcBef>
            <a:spcAft>
              <a:spcPct val="35000"/>
            </a:spcAft>
          </a:pPr>
          <a:r>
            <a:rPr lang="en-US" sz="600" kern="1200" dirty="0" smtClean="0"/>
            <a:t> Red Bridge </a:t>
          </a:r>
        </a:p>
        <a:p>
          <a:pPr lvl="0" algn="ctr" defTabSz="266700">
            <a:lnSpc>
              <a:spcPct val="90000"/>
            </a:lnSpc>
            <a:spcBef>
              <a:spcPct val="0"/>
            </a:spcBef>
            <a:spcAft>
              <a:spcPct val="35000"/>
            </a:spcAft>
          </a:pPr>
          <a:r>
            <a:rPr lang="en-US" sz="600" kern="1200" dirty="0" smtClean="0"/>
            <a:t>Chicopee Pool</a:t>
          </a:r>
        </a:p>
        <a:p>
          <a:pPr lvl="0" algn="ctr" defTabSz="266700">
            <a:lnSpc>
              <a:spcPct val="90000"/>
            </a:lnSpc>
            <a:spcBef>
              <a:spcPct val="0"/>
            </a:spcBef>
            <a:spcAft>
              <a:spcPct val="35000"/>
            </a:spcAft>
          </a:pPr>
          <a:r>
            <a:rPr lang="en-US" sz="600" kern="1200" dirty="0" smtClean="0"/>
            <a:t>Springfield Pool</a:t>
          </a:r>
        </a:p>
        <a:p>
          <a:pPr lvl="0" algn="ctr" defTabSz="266700">
            <a:lnSpc>
              <a:spcPct val="90000"/>
            </a:lnSpc>
            <a:spcBef>
              <a:spcPct val="0"/>
            </a:spcBef>
            <a:spcAft>
              <a:spcPct val="35000"/>
            </a:spcAft>
          </a:pPr>
          <a:r>
            <a:rPr lang="en-US" sz="600" kern="1200" dirty="0" smtClean="0"/>
            <a:t>Agawam Pool</a:t>
          </a:r>
        </a:p>
        <a:p>
          <a:pPr lvl="0" algn="ctr" defTabSz="266700">
            <a:lnSpc>
              <a:spcPct val="90000"/>
            </a:lnSpc>
            <a:spcBef>
              <a:spcPct val="0"/>
            </a:spcBef>
            <a:spcAft>
              <a:spcPct val="35000"/>
            </a:spcAft>
          </a:pPr>
          <a:r>
            <a:rPr lang="en-US" sz="600" kern="1200" dirty="0" smtClean="0"/>
            <a:t>Ludlow Pool</a:t>
          </a:r>
        </a:p>
        <a:p>
          <a:pPr lvl="0" algn="ctr" defTabSz="266700">
            <a:lnSpc>
              <a:spcPct val="90000"/>
            </a:lnSpc>
            <a:spcBef>
              <a:spcPct val="0"/>
            </a:spcBef>
            <a:spcAft>
              <a:spcPct val="35000"/>
            </a:spcAft>
          </a:pPr>
          <a:endParaRPr lang="en-US" sz="600" kern="1200" dirty="0" smtClean="0"/>
        </a:p>
        <a:p>
          <a:pPr lvl="0" algn="ctr" defTabSz="266700">
            <a:lnSpc>
              <a:spcPct val="90000"/>
            </a:lnSpc>
            <a:spcBef>
              <a:spcPct val="0"/>
            </a:spcBef>
            <a:spcAft>
              <a:spcPct val="35000"/>
            </a:spcAft>
          </a:pPr>
          <a:r>
            <a:rPr lang="en-US" sz="600" kern="1200" dirty="0" smtClean="0"/>
            <a:t>Total: 8 Staff </a:t>
          </a:r>
        </a:p>
        <a:p>
          <a:pPr lvl="0" algn="ctr" defTabSz="266700">
            <a:lnSpc>
              <a:spcPct val="90000"/>
            </a:lnSpc>
            <a:spcBef>
              <a:spcPct val="0"/>
            </a:spcBef>
            <a:spcAft>
              <a:spcPct val="35000"/>
            </a:spcAft>
          </a:pPr>
          <a:r>
            <a:rPr lang="en-US" sz="600" kern="1200" dirty="0" smtClean="0"/>
            <a:t>No G20</a:t>
          </a:r>
          <a:endParaRPr lang="en-US" sz="600" kern="1200" dirty="0"/>
        </a:p>
      </dsp:txBody>
      <dsp:txXfrm>
        <a:off x="1145336" y="2745963"/>
        <a:ext cx="802914" cy="2144018"/>
      </dsp:txXfrm>
    </dsp:sp>
    <dsp:sp modelId="{182F3044-867C-4C02-8F67-2812F24F9F82}">
      <dsp:nvSpPr>
        <dsp:cNvPr id="0" name=""/>
        <dsp:cNvSpPr/>
      </dsp:nvSpPr>
      <dsp:spPr>
        <a:xfrm>
          <a:off x="1693863" y="2563833"/>
          <a:ext cx="961666" cy="157150"/>
        </a:xfrm>
        <a:custGeom>
          <a:avLst/>
          <a:gdLst/>
          <a:ahLst/>
          <a:cxnLst/>
          <a:rect l="0" t="0" r="0" b="0"/>
          <a:pathLst>
            <a:path>
              <a:moveTo>
                <a:pt x="0" y="0"/>
              </a:moveTo>
              <a:lnTo>
                <a:pt x="0" y="78575"/>
              </a:lnTo>
              <a:lnTo>
                <a:pt x="961666" y="78575"/>
              </a:lnTo>
              <a:lnTo>
                <a:pt x="961666" y="157150"/>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582AA0A-AFCA-491F-AEC8-284D1BF9B85C}">
      <dsp:nvSpPr>
        <dsp:cNvPr id="0" name=""/>
        <dsp:cNvSpPr/>
      </dsp:nvSpPr>
      <dsp:spPr>
        <a:xfrm>
          <a:off x="2229092" y="2720983"/>
          <a:ext cx="852874" cy="1762475"/>
        </a:xfrm>
        <a:prstGeom prst="roundRect">
          <a:avLst>
            <a:gd name="adj" fmla="val 10000"/>
          </a:avLst>
        </a:prstGeom>
        <a:solidFill>
          <a:schemeClr val="lt1">
            <a:hueOff val="0"/>
            <a:satOff val="0"/>
            <a:lumOff val="0"/>
            <a:alphaOff val="0"/>
          </a:schemeClr>
        </a:solidFill>
        <a:ln w="38100" cap="flat" cmpd="sng" algn="ctr">
          <a:solidFill>
            <a:schemeClr val="accent1">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2860" tIns="22860" rIns="22860" bIns="22860" numCol="1" spcCol="1270" anchor="ctr" anchorCtr="0">
          <a:noAutofit/>
        </a:bodyPr>
        <a:lstStyle/>
        <a:p>
          <a:pPr lvl="0" algn="ctr" defTabSz="266700">
            <a:lnSpc>
              <a:spcPct val="90000"/>
            </a:lnSpc>
            <a:spcBef>
              <a:spcPct val="0"/>
            </a:spcBef>
            <a:spcAft>
              <a:spcPct val="35000"/>
            </a:spcAft>
          </a:pPr>
          <a:r>
            <a:rPr lang="en-US" sz="600" b="0" kern="1200" dirty="0" smtClean="0"/>
            <a:t>8C</a:t>
          </a:r>
        </a:p>
        <a:p>
          <a:pPr lvl="0" algn="ctr" defTabSz="266700">
            <a:lnSpc>
              <a:spcPct val="90000"/>
            </a:lnSpc>
            <a:spcBef>
              <a:spcPct val="0"/>
            </a:spcBef>
            <a:spcAft>
              <a:spcPct val="35000"/>
            </a:spcAft>
          </a:pPr>
          <a:r>
            <a:rPr lang="en-US" sz="600" b="1" kern="1200" dirty="0" smtClean="0"/>
            <a:t>Ct. River Greenway </a:t>
          </a:r>
          <a:r>
            <a:rPr lang="en-US" sz="600" kern="1200" dirty="0" smtClean="0"/>
            <a:t>(4)</a:t>
          </a:r>
        </a:p>
        <a:p>
          <a:pPr lvl="0" algn="ctr" defTabSz="266700">
            <a:lnSpc>
              <a:spcPct val="90000"/>
            </a:lnSpc>
            <a:spcBef>
              <a:spcPct val="0"/>
            </a:spcBef>
            <a:spcAft>
              <a:spcPct val="35000"/>
            </a:spcAft>
          </a:pPr>
          <a:r>
            <a:rPr lang="en-US" sz="600" kern="1200" dirty="0" smtClean="0"/>
            <a:t>Mt. Sugarloaf</a:t>
          </a:r>
        </a:p>
        <a:p>
          <a:pPr lvl="0" algn="ctr" defTabSz="266700">
            <a:lnSpc>
              <a:spcPct val="90000"/>
            </a:lnSpc>
            <a:spcBef>
              <a:spcPct val="0"/>
            </a:spcBef>
            <a:spcAft>
              <a:spcPct val="35000"/>
            </a:spcAft>
          </a:pPr>
          <a:r>
            <a:rPr lang="en-US" sz="600" kern="1200" dirty="0" smtClean="0"/>
            <a:t>DAR (3)</a:t>
          </a:r>
        </a:p>
        <a:p>
          <a:pPr lvl="0" algn="ctr" defTabSz="266700">
            <a:lnSpc>
              <a:spcPct val="90000"/>
            </a:lnSpc>
            <a:spcBef>
              <a:spcPct val="0"/>
            </a:spcBef>
            <a:spcAft>
              <a:spcPct val="35000"/>
            </a:spcAft>
          </a:pPr>
          <a:r>
            <a:rPr lang="en-US" sz="600" kern="1200" dirty="0" smtClean="0"/>
            <a:t>Great Falls Discovery</a:t>
          </a:r>
        </a:p>
        <a:p>
          <a:pPr lvl="0" algn="ctr" defTabSz="266700">
            <a:lnSpc>
              <a:spcPct val="90000"/>
            </a:lnSpc>
            <a:spcBef>
              <a:spcPct val="0"/>
            </a:spcBef>
            <a:spcAft>
              <a:spcPct val="35000"/>
            </a:spcAft>
          </a:pPr>
          <a:r>
            <a:rPr lang="en-US" sz="600" kern="1200" dirty="0" smtClean="0"/>
            <a:t>Conway </a:t>
          </a:r>
        </a:p>
        <a:p>
          <a:pPr lvl="0" algn="ctr" defTabSz="266700">
            <a:lnSpc>
              <a:spcPct val="90000"/>
            </a:lnSpc>
            <a:spcBef>
              <a:spcPct val="0"/>
            </a:spcBef>
            <a:spcAft>
              <a:spcPct val="35000"/>
            </a:spcAft>
          </a:pPr>
          <a:r>
            <a:rPr lang="en-US" sz="600" kern="1200" dirty="0" smtClean="0"/>
            <a:t>Mt. Toby</a:t>
          </a:r>
        </a:p>
        <a:p>
          <a:pPr lvl="0" algn="ctr" defTabSz="266700">
            <a:lnSpc>
              <a:spcPct val="90000"/>
            </a:lnSpc>
            <a:spcBef>
              <a:spcPct val="0"/>
            </a:spcBef>
            <a:spcAft>
              <a:spcPct val="35000"/>
            </a:spcAft>
          </a:pPr>
          <a:r>
            <a:rPr lang="en-US" sz="600" kern="1200" dirty="0" smtClean="0"/>
            <a:t>Krug Sugar bush</a:t>
          </a:r>
        </a:p>
        <a:p>
          <a:pPr lvl="0" algn="ctr" defTabSz="266700">
            <a:lnSpc>
              <a:spcPct val="90000"/>
            </a:lnSpc>
            <a:spcBef>
              <a:spcPct val="0"/>
            </a:spcBef>
            <a:spcAft>
              <a:spcPct val="35000"/>
            </a:spcAft>
          </a:pPr>
          <a:r>
            <a:rPr lang="en-US" sz="600" kern="1200" dirty="0" smtClean="0"/>
            <a:t>Norwottuck Rail Trail</a:t>
          </a:r>
        </a:p>
        <a:p>
          <a:pPr lvl="0" algn="ctr" defTabSz="266700">
            <a:lnSpc>
              <a:spcPct val="90000"/>
            </a:lnSpc>
            <a:spcBef>
              <a:spcPct val="0"/>
            </a:spcBef>
            <a:spcAft>
              <a:spcPct val="35000"/>
            </a:spcAft>
          </a:pPr>
          <a:endParaRPr lang="en-US" sz="600" kern="1200" dirty="0" smtClean="0"/>
        </a:p>
        <a:p>
          <a:pPr lvl="0" algn="ctr" defTabSz="266700">
            <a:lnSpc>
              <a:spcPct val="90000"/>
            </a:lnSpc>
            <a:spcBef>
              <a:spcPct val="0"/>
            </a:spcBef>
            <a:spcAft>
              <a:spcPct val="35000"/>
            </a:spcAft>
          </a:pPr>
          <a:r>
            <a:rPr lang="en-US" sz="600" kern="1200" dirty="0" smtClean="0"/>
            <a:t>Total: 7 Staff</a:t>
          </a:r>
        </a:p>
        <a:p>
          <a:pPr lvl="0" algn="ctr" defTabSz="266700">
            <a:lnSpc>
              <a:spcPct val="90000"/>
            </a:lnSpc>
            <a:spcBef>
              <a:spcPct val="0"/>
            </a:spcBef>
            <a:spcAft>
              <a:spcPct val="35000"/>
            </a:spcAft>
          </a:pPr>
          <a:r>
            <a:rPr lang="en-US" sz="600" kern="1200" dirty="0" smtClean="0"/>
            <a:t>G20 -Doug Clark</a:t>
          </a:r>
        </a:p>
        <a:p>
          <a:pPr lvl="0" algn="ctr" defTabSz="266700">
            <a:lnSpc>
              <a:spcPct val="90000"/>
            </a:lnSpc>
            <a:spcBef>
              <a:spcPct val="0"/>
            </a:spcBef>
            <a:spcAft>
              <a:spcPct val="35000"/>
            </a:spcAft>
          </a:pPr>
          <a:endParaRPr lang="en-US" sz="600" kern="1200" dirty="0"/>
        </a:p>
      </dsp:txBody>
      <dsp:txXfrm>
        <a:off x="2254072" y="2745963"/>
        <a:ext cx="802914" cy="1712515"/>
      </dsp:txXfrm>
    </dsp:sp>
    <dsp:sp modelId="{69F7708A-952E-4829-B8B1-986EA3B45445}">
      <dsp:nvSpPr>
        <dsp:cNvPr id="0" name=""/>
        <dsp:cNvSpPr/>
      </dsp:nvSpPr>
      <dsp:spPr>
        <a:xfrm>
          <a:off x="4343114" y="1767817"/>
          <a:ext cx="91440" cy="213383"/>
        </a:xfrm>
        <a:custGeom>
          <a:avLst/>
          <a:gdLst/>
          <a:ahLst/>
          <a:cxnLst/>
          <a:rect l="0" t="0" r="0" b="0"/>
          <a:pathLst>
            <a:path>
              <a:moveTo>
                <a:pt x="115922" y="0"/>
              </a:moveTo>
              <a:lnTo>
                <a:pt x="115922" y="106691"/>
              </a:lnTo>
              <a:lnTo>
                <a:pt x="45720" y="106691"/>
              </a:lnTo>
              <a:lnTo>
                <a:pt x="45720" y="213383"/>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B099C2E-B288-4423-931F-BE76371C4801}">
      <dsp:nvSpPr>
        <dsp:cNvPr id="0" name=""/>
        <dsp:cNvSpPr/>
      </dsp:nvSpPr>
      <dsp:spPr>
        <a:xfrm>
          <a:off x="3962397" y="1981200"/>
          <a:ext cx="852874" cy="568582"/>
        </a:xfrm>
        <a:prstGeom prst="roundRect">
          <a:avLst>
            <a:gd name="adj" fmla="val 10000"/>
          </a:avLst>
        </a:prstGeom>
        <a:solidFill>
          <a:schemeClr val="lt1">
            <a:hueOff val="0"/>
            <a:satOff val="0"/>
            <a:lumOff val="0"/>
            <a:alphaOff val="0"/>
          </a:schemeClr>
        </a:solidFill>
        <a:ln w="38100" cap="flat" cmpd="sng" algn="ctr">
          <a:solidFill>
            <a:schemeClr val="accent1">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34290" tIns="34290" rIns="34290" bIns="34290" numCol="1" spcCol="1270" anchor="ctr" anchorCtr="0">
          <a:noAutofit/>
        </a:bodyPr>
        <a:lstStyle/>
        <a:p>
          <a:pPr lvl="0" algn="ctr" defTabSz="400050">
            <a:lnSpc>
              <a:spcPct val="90000"/>
            </a:lnSpc>
            <a:spcBef>
              <a:spcPct val="0"/>
            </a:spcBef>
            <a:spcAft>
              <a:spcPct val="35000"/>
            </a:spcAft>
          </a:pPr>
          <a:r>
            <a:rPr lang="en-US" sz="900" b="1" kern="1200" dirty="0" smtClean="0"/>
            <a:t>District 9</a:t>
          </a:r>
        </a:p>
        <a:p>
          <a:pPr lvl="0" algn="ctr" defTabSz="400050">
            <a:lnSpc>
              <a:spcPct val="90000"/>
            </a:lnSpc>
            <a:spcBef>
              <a:spcPct val="0"/>
            </a:spcBef>
            <a:spcAft>
              <a:spcPct val="35000"/>
            </a:spcAft>
          </a:pPr>
          <a:r>
            <a:rPr lang="en-US" sz="900" b="1" kern="1200" dirty="0" smtClean="0"/>
            <a:t>9</a:t>
          </a:r>
          <a:endParaRPr lang="en-US" sz="900" b="1" kern="1200" dirty="0"/>
        </a:p>
      </dsp:txBody>
      <dsp:txXfrm>
        <a:off x="3979050" y="1997853"/>
        <a:ext cx="819568" cy="535276"/>
      </dsp:txXfrm>
    </dsp:sp>
    <dsp:sp modelId="{3BC16033-90A1-4E85-9F1F-14299727E7DC}">
      <dsp:nvSpPr>
        <dsp:cNvPr id="0" name=""/>
        <dsp:cNvSpPr/>
      </dsp:nvSpPr>
      <dsp:spPr>
        <a:xfrm>
          <a:off x="3779234" y="2549783"/>
          <a:ext cx="609600" cy="409368"/>
        </a:xfrm>
        <a:custGeom>
          <a:avLst/>
          <a:gdLst/>
          <a:ahLst/>
          <a:cxnLst/>
          <a:rect l="0" t="0" r="0" b="0"/>
          <a:pathLst>
            <a:path>
              <a:moveTo>
                <a:pt x="609600" y="0"/>
              </a:moveTo>
              <a:lnTo>
                <a:pt x="609600" y="204684"/>
              </a:lnTo>
              <a:lnTo>
                <a:pt x="0" y="204684"/>
              </a:lnTo>
              <a:lnTo>
                <a:pt x="0" y="409368"/>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E95EB8A-65C1-42CE-B118-75AF98B315F4}">
      <dsp:nvSpPr>
        <dsp:cNvPr id="0" name=""/>
        <dsp:cNvSpPr/>
      </dsp:nvSpPr>
      <dsp:spPr>
        <a:xfrm>
          <a:off x="3352797" y="2959151"/>
          <a:ext cx="852874" cy="1655843"/>
        </a:xfrm>
        <a:prstGeom prst="roundRect">
          <a:avLst>
            <a:gd name="adj" fmla="val 10000"/>
          </a:avLst>
        </a:prstGeom>
        <a:solidFill>
          <a:schemeClr val="lt1">
            <a:hueOff val="0"/>
            <a:satOff val="0"/>
            <a:lumOff val="0"/>
            <a:alphaOff val="0"/>
          </a:schemeClr>
        </a:solidFill>
        <a:ln w="38100" cap="flat" cmpd="sng" algn="ctr">
          <a:solidFill>
            <a:schemeClr val="accent1">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2860" tIns="22860" rIns="22860" bIns="22860" numCol="1" spcCol="1270" anchor="ctr" anchorCtr="0">
          <a:noAutofit/>
        </a:bodyPr>
        <a:lstStyle/>
        <a:p>
          <a:pPr lvl="0" algn="ctr" defTabSz="266700">
            <a:lnSpc>
              <a:spcPct val="90000"/>
            </a:lnSpc>
            <a:spcBef>
              <a:spcPct val="0"/>
            </a:spcBef>
            <a:spcAft>
              <a:spcPct val="35000"/>
            </a:spcAft>
          </a:pPr>
          <a:r>
            <a:rPr lang="en-US" sz="600" kern="1200" dirty="0" smtClean="0"/>
            <a:t>9 A</a:t>
          </a:r>
        </a:p>
        <a:p>
          <a:pPr lvl="0" algn="ctr" defTabSz="266700">
            <a:lnSpc>
              <a:spcPct val="90000"/>
            </a:lnSpc>
            <a:spcBef>
              <a:spcPct val="0"/>
            </a:spcBef>
            <a:spcAft>
              <a:spcPct val="35000"/>
            </a:spcAft>
          </a:pPr>
          <a:r>
            <a:rPr lang="en-US" sz="600" b="1" kern="1200" dirty="0" err="1" smtClean="0"/>
            <a:t>Greylock</a:t>
          </a:r>
          <a:r>
            <a:rPr lang="en-US" sz="600" b="1" kern="1200" dirty="0" smtClean="0"/>
            <a:t> </a:t>
          </a:r>
          <a:r>
            <a:rPr lang="en-US" sz="600" kern="1200" dirty="0" smtClean="0"/>
            <a:t>(4)</a:t>
          </a:r>
        </a:p>
        <a:p>
          <a:pPr lvl="0" algn="ctr" defTabSz="266700">
            <a:lnSpc>
              <a:spcPct val="90000"/>
            </a:lnSpc>
            <a:spcBef>
              <a:spcPct val="0"/>
            </a:spcBef>
            <a:spcAft>
              <a:spcPct val="35000"/>
            </a:spcAft>
          </a:pPr>
          <a:r>
            <a:rPr lang="en-US" sz="600" kern="1200" dirty="0" smtClean="0"/>
            <a:t> </a:t>
          </a:r>
          <a:r>
            <a:rPr lang="en-US" sz="600" kern="1200" dirty="0" err="1" smtClean="0"/>
            <a:t>Greylock</a:t>
          </a:r>
          <a:r>
            <a:rPr lang="en-US" sz="600" kern="1200" dirty="0" smtClean="0"/>
            <a:t> Glenn</a:t>
          </a:r>
        </a:p>
        <a:p>
          <a:pPr lvl="0" algn="ctr" defTabSz="266700">
            <a:lnSpc>
              <a:spcPct val="90000"/>
            </a:lnSpc>
            <a:spcBef>
              <a:spcPct val="0"/>
            </a:spcBef>
            <a:spcAft>
              <a:spcPct val="35000"/>
            </a:spcAft>
          </a:pPr>
          <a:r>
            <a:rPr lang="en-US" sz="600" kern="1200" dirty="0" smtClean="0"/>
            <a:t>Taconic Trail</a:t>
          </a:r>
        </a:p>
        <a:p>
          <a:pPr lvl="0" algn="ctr" defTabSz="266700">
            <a:lnSpc>
              <a:spcPct val="90000"/>
            </a:lnSpc>
            <a:spcBef>
              <a:spcPct val="0"/>
            </a:spcBef>
            <a:spcAft>
              <a:spcPct val="35000"/>
            </a:spcAft>
          </a:pPr>
          <a:r>
            <a:rPr lang="en-US" sz="600" kern="1200" dirty="0" err="1" smtClean="0"/>
            <a:t>Ashuwillticook</a:t>
          </a:r>
          <a:r>
            <a:rPr lang="en-US" sz="600" kern="1200" dirty="0" smtClean="0"/>
            <a:t> R. T.</a:t>
          </a:r>
        </a:p>
        <a:p>
          <a:pPr lvl="0" algn="ctr" defTabSz="266700">
            <a:lnSpc>
              <a:spcPct val="90000"/>
            </a:lnSpc>
            <a:spcBef>
              <a:spcPct val="0"/>
            </a:spcBef>
            <a:spcAft>
              <a:spcPct val="35000"/>
            </a:spcAft>
          </a:pPr>
          <a:r>
            <a:rPr lang="en-US" sz="600" kern="1200" dirty="0" smtClean="0"/>
            <a:t>Western Gateway (1)</a:t>
          </a:r>
        </a:p>
        <a:p>
          <a:pPr lvl="0" algn="ctr" defTabSz="266700">
            <a:lnSpc>
              <a:spcPct val="90000"/>
            </a:lnSpc>
            <a:spcBef>
              <a:spcPct val="0"/>
            </a:spcBef>
            <a:spcAft>
              <a:spcPct val="35000"/>
            </a:spcAft>
          </a:pPr>
          <a:r>
            <a:rPr lang="en-US" sz="600" kern="1200" dirty="0" smtClean="0"/>
            <a:t>Natural Bridge</a:t>
          </a:r>
        </a:p>
        <a:p>
          <a:pPr lvl="0" algn="ctr" defTabSz="266700">
            <a:lnSpc>
              <a:spcPct val="90000"/>
            </a:lnSpc>
            <a:spcBef>
              <a:spcPct val="0"/>
            </a:spcBef>
            <a:spcAft>
              <a:spcPct val="35000"/>
            </a:spcAft>
          </a:pPr>
          <a:endParaRPr lang="en-US" sz="600" kern="1200" dirty="0" smtClean="0"/>
        </a:p>
        <a:p>
          <a:pPr lvl="0" algn="ctr" defTabSz="266700">
            <a:lnSpc>
              <a:spcPct val="90000"/>
            </a:lnSpc>
            <a:spcBef>
              <a:spcPct val="0"/>
            </a:spcBef>
            <a:spcAft>
              <a:spcPct val="35000"/>
            </a:spcAft>
          </a:pPr>
          <a:r>
            <a:rPr lang="en-US" sz="600" kern="1200" dirty="0" smtClean="0"/>
            <a:t>Total: 5 Staff</a:t>
          </a:r>
        </a:p>
        <a:p>
          <a:pPr lvl="0" algn="ctr" defTabSz="266700">
            <a:lnSpc>
              <a:spcPct val="90000"/>
            </a:lnSpc>
            <a:spcBef>
              <a:spcPct val="0"/>
            </a:spcBef>
            <a:spcAft>
              <a:spcPct val="35000"/>
            </a:spcAft>
          </a:pPr>
          <a:r>
            <a:rPr lang="en-US" sz="600" kern="1200" dirty="0" smtClean="0"/>
            <a:t>No G20</a:t>
          </a:r>
        </a:p>
        <a:p>
          <a:pPr lvl="0" algn="ctr" defTabSz="266700">
            <a:lnSpc>
              <a:spcPct val="90000"/>
            </a:lnSpc>
            <a:spcBef>
              <a:spcPct val="0"/>
            </a:spcBef>
            <a:spcAft>
              <a:spcPct val="35000"/>
            </a:spcAft>
          </a:pPr>
          <a:r>
            <a:rPr lang="en-US" sz="600" kern="1200" dirty="0" smtClean="0"/>
            <a:t> </a:t>
          </a:r>
          <a:endParaRPr lang="en-US" sz="600" kern="1200" dirty="0"/>
        </a:p>
      </dsp:txBody>
      <dsp:txXfrm>
        <a:off x="3377777" y="2984131"/>
        <a:ext cx="802914" cy="1605883"/>
      </dsp:txXfrm>
    </dsp:sp>
    <dsp:sp modelId="{FA807537-CCE5-4B08-90BC-05F4A0B290F6}">
      <dsp:nvSpPr>
        <dsp:cNvPr id="0" name=""/>
        <dsp:cNvSpPr/>
      </dsp:nvSpPr>
      <dsp:spPr>
        <a:xfrm>
          <a:off x="4388834" y="2549783"/>
          <a:ext cx="484168" cy="171200"/>
        </a:xfrm>
        <a:custGeom>
          <a:avLst/>
          <a:gdLst/>
          <a:ahLst/>
          <a:cxnLst/>
          <a:rect l="0" t="0" r="0" b="0"/>
          <a:pathLst>
            <a:path>
              <a:moveTo>
                <a:pt x="0" y="0"/>
              </a:moveTo>
              <a:lnTo>
                <a:pt x="0" y="85600"/>
              </a:lnTo>
              <a:lnTo>
                <a:pt x="484168" y="85600"/>
              </a:lnTo>
              <a:lnTo>
                <a:pt x="484168" y="171200"/>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302C6CC-CA9C-4438-AF3E-9C5218879444}">
      <dsp:nvSpPr>
        <dsp:cNvPr id="0" name=""/>
        <dsp:cNvSpPr/>
      </dsp:nvSpPr>
      <dsp:spPr>
        <a:xfrm>
          <a:off x="4446565" y="2720983"/>
          <a:ext cx="852874" cy="2703264"/>
        </a:xfrm>
        <a:prstGeom prst="roundRect">
          <a:avLst>
            <a:gd name="adj" fmla="val 10000"/>
          </a:avLst>
        </a:prstGeom>
        <a:solidFill>
          <a:schemeClr val="lt1">
            <a:hueOff val="0"/>
            <a:satOff val="0"/>
            <a:lumOff val="0"/>
            <a:alphaOff val="0"/>
          </a:schemeClr>
        </a:solidFill>
        <a:ln w="38100" cap="flat" cmpd="sng" algn="ctr">
          <a:solidFill>
            <a:schemeClr val="accent1">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2860" tIns="22860" rIns="22860" bIns="22860" numCol="1" spcCol="1270" anchor="ctr" anchorCtr="0">
          <a:noAutofit/>
        </a:bodyPr>
        <a:lstStyle/>
        <a:p>
          <a:pPr lvl="0" algn="ctr" defTabSz="266700">
            <a:lnSpc>
              <a:spcPct val="90000"/>
            </a:lnSpc>
            <a:spcBef>
              <a:spcPct val="0"/>
            </a:spcBef>
            <a:spcAft>
              <a:spcPct val="35000"/>
            </a:spcAft>
          </a:pPr>
          <a:r>
            <a:rPr lang="en-US" sz="600" kern="1200" dirty="0" smtClean="0"/>
            <a:t>9B</a:t>
          </a:r>
        </a:p>
        <a:p>
          <a:pPr lvl="0" algn="ctr" defTabSz="266700">
            <a:lnSpc>
              <a:spcPct val="90000"/>
            </a:lnSpc>
            <a:spcBef>
              <a:spcPct val="0"/>
            </a:spcBef>
            <a:spcAft>
              <a:spcPct val="35000"/>
            </a:spcAft>
          </a:pPr>
          <a:r>
            <a:rPr lang="en-US" sz="600" b="1" kern="1200" dirty="0" smtClean="0"/>
            <a:t>Mohawk </a:t>
          </a:r>
          <a:r>
            <a:rPr lang="en-US" sz="600" kern="1200" dirty="0" smtClean="0"/>
            <a:t>(1)</a:t>
          </a:r>
        </a:p>
        <a:p>
          <a:pPr lvl="0" algn="ctr" defTabSz="266700">
            <a:lnSpc>
              <a:spcPct val="90000"/>
            </a:lnSpc>
            <a:spcBef>
              <a:spcPct val="0"/>
            </a:spcBef>
            <a:spcAft>
              <a:spcPct val="35000"/>
            </a:spcAft>
          </a:pPr>
          <a:r>
            <a:rPr lang="en-US" sz="600" kern="1200" dirty="0" smtClean="0"/>
            <a:t>Savoy (3)</a:t>
          </a:r>
        </a:p>
        <a:p>
          <a:pPr lvl="0" algn="ctr" defTabSz="266700">
            <a:lnSpc>
              <a:spcPct val="90000"/>
            </a:lnSpc>
            <a:spcBef>
              <a:spcPct val="0"/>
            </a:spcBef>
            <a:spcAft>
              <a:spcPct val="35000"/>
            </a:spcAft>
          </a:pPr>
          <a:r>
            <a:rPr lang="en-US" sz="600" kern="1200" dirty="0" smtClean="0"/>
            <a:t>Clarksburg </a:t>
          </a:r>
        </a:p>
        <a:p>
          <a:pPr lvl="0" algn="ctr" defTabSz="266700">
            <a:lnSpc>
              <a:spcPct val="90000"/>
            </a:lnSpc>
            <a:spcBef>
              <a:spcPct val="0"/>
            </a:spcBef>
            <a:spcAft>
              <a:spcPct val="35000"/>
            </a:spcAft>
          </a:pPr>
          <a:r>
            <a:rPr lang="en-US" sz="600" kern="1200" dirty="0" smtClean="0"/>
            <a:t>Dubuque</a:t>
          </a:r>
        </a:p>
        <a:p>
          <a:pPr lvl="0" algn="ctr" defTabSz="266700">
            <a:lnSpc>
              <a:spcPct val="90000"/>
            </a:lnSpc>
            <a:spcBef>
              <a:spcPct val="0"/>
            </a:spcBef>
            <a:spcAft>
              <a:spcPct val="35000"/>
            </a:spcAft>
          </a:pPr>
          <a:r>
            <a:rPr lang="en-US" sz="600" kern="1200" dirty="0" smtClean="0"/>
            <a:t>Sotuh River</a:t>
          </a:r>
        </a:p>
        <a:p>
          <a:pPr lvl="0" algn="ctr" defTabSz="266700">
            <a:lnSpc>
              <a:spcPct val="90000"/>
            </a:lnSpc>
            <a:spcBef>
              <a:spcPct val="0"/>
            </a:spcBef>
            <a:spcAft>
              <a:spcPct val="35000"/>
            </a:spcAft>
          </a:pPr>
          <a:r>
            <a:rPr lang="en-US" sz="600" kern="1200" dirty="0" smtClean="0"/>
            <a:t>H.O. Cook</a:t>
          </a:r>
        </a:p>
        <a:p>
          <a:pPr lvl="0" algn="ctr" defTabSz="266700">
            <a:lnSpc>
              <a:spcPct val="90000"/>
            </a:lnSpc>
            <a:spcBef>
              <a:spcPct val="0"/>
            </a:spcBef>
            <a:spcAft>
              <a:spcPct val="35000"/>
            </a:spcAft>
          </a:pPr>
          <a:r>
            <a:rPr lang="en-US" sz="600" kern="1200" dirty="0" smtClean="0"/>
            <a:t>Catamount</a:t>
          </a:r>
        </a:p>
        <a:p>
          <a:pPr lvl="0" algn="ctr" defTabSz="266700">
            <a:lnSpc>
              <a:spcPct val="90000"/>
            </a:lnSpc>
            <a:spcBef>
              <a:spcPct val="0"/>
            </a:spcBef>
            <a:spcAft>
              <a:spcPct val="35000"/>
            </a:spcAft>
          </a:pPr>
          <a:r>
            <a:rPr lang="en-US" sz="600" kern="1200" dirty="0" smtClean="0"/>
            <a:t>Monroe</a:t>
          </a:r>
        </a:p>
        <a:p>
          <a:pPr lvl="0" algn="ctr" defTabSz="266700">
            <a:lnSpc>
              <a:spcPct val="90000"/>
            </a:lnSpc>
            <a:spcBef>
              <a:spcPct val="0"/>
            </a:spcBef>
            <a:spcAft>
              <a:spcPct val="35000"/>
            </a:spcAft>
          </a:pPr>
          <a:r>
            <a:rPr lang="en-US" sz="600" kern="1200" dirty="0" smtClean="0"/>
            <a:t>Buckland</a:t>
          </a:r>
        </a:p>
        <a:p>
          <a:pPr lvl="0" algn="ctr" defTabSz="266700">
            <a:lnSpc>
              <a:spcPct val="90000"/>
            </a:lnSpc>
            <a:spcBef>
              <a:spcPct val="0"/>
            </a:spcBef>
            <a:spcAft>
              <a:spcPct val="35000"/>
            </a:spcAft>
          </a:pPr>
          <a:r>
            <a:rPr lang="en-US" sz="600" kern="1200" dirty="0" smtClean="0"/>
            <a:t>Leyden</a:t>
          </a:r>
        </a:p>
        <a:p>
          <a:pPr lvl="0" algn="ctr" defTabSz="266700">
            <a:lnSpc>
              <a:spcPct val="90000"/>
            </a:lnSpc>
            <a:spcBef>
              <a:spcPct val="0"/>
            </a:spcBef>
            <a:spcAft>
              <a:spcPct val="35000"/>
            </a:spcAft>
          </a:pPr>
          <a:r>
            <a:rPr lang="en-US" sz="600" kern="1200" dirty="0" smtClean="0"/>
            <a:t>Shelburne</a:t>
          </a:r>
        </a:p>
        <a:p>
          <a:pPr lvl="0" algn="ctr" defTabSz="266700">
            <a:lnSpc>
              <a:spcPct val="90000"/>
            </a:lnSpc>
            <a:spcBef>
              <a:spcPct val="0"/>
            </a:spcBef>
            <a:spcAft>
              <a:spcPct val="35000"/>
            </a:spcAft>
          </a:pPr>
          <a:r>
            <a:rPr lang="en-US" sz="600" kern="1200" dirty="0" smtClean="0"/>
            <a:t>Florida</a:t>
          </a:r>
        </a:p>
        <a:p>
          <a:pPr lvl="0" algn="ctr" defTabSz="266700">
            <a:lnSpc>
              <a:spcPct val="90000"/>
            </a:lnSpc>
            <a:spcBef>
              <a:spcPct val="0"/>
            </a:spcBef>
            <a:spcAft>
              <a:spcPct val="35000"/>
            </a:spcAft>
          </a:pPr>
          <a:r>
            <a:rPr lang="en-US" sz="600" kern="1200" dirty="0" smtClean="0"/>
            <a:t>Windsor</a:t>
          </a:r>
        </a:p>
        <a:p>
          <a:pPr lvl="0" algn="ctr" defTabSz="266700">
            <a:lnSpc>
              <a:spcPct val="90000"/>
            </a:lnSpc>
            <a:spcBef>
              <a:spcPct val="0"/>
            </a:spcBef>
            <a:spcAft>
              <a:spcPct val="35000"/>
            </a:spcAft>
          </a:pPr>
          <a:r>
            <a:rPr lang="en-US" sz="600" kern="1200" dirty="0" smtClean="0"/>
            <a:t>Deer Hill</a:t>
          </a:r>
        </a:p>
        <a:p>
          <a:pPr lvl="0" algn="ctr" defTabSz="266700">
            <a:lnSpc>
              <a:spcPct val="90000"/>
            </a:lnSpc>
            <a:spcBef>
              <a:spcPct val="0"/>
            </a:spcBef>
            <a:spcAft>
              <a:spcPct val="35000"/>
            </a:spcAft>
          </a:pPr>
          <a:endParaRPr lang="en-US" sz="600" kern="1200" dirty="0" smtClean="0"/>
        </a:p>
        <a:p>
          <a:pPr lvl="0" algn="ctr" defTabSz="266700">
            <a:lnSpc>
              <a:spcPct val="90000"/>
            </a:lnSpc>
            <a:spcBef>
              <a:spcPct val="0"/>
            </a:spcBef>
            <a:spcAft>
              <a:spcPct val="35000"/>
            </a:spcAft>
          </a:pPr>
          <a:r>
            <a:rPr lang="en-US" sz="600" kern="1200" dirty="0" smtClean="0"/>
            <a:t>Total: 4 Staff</a:t>
          </a:r>
        </a:p>
        <a:p>
          <a:pPr lvl="0" algn="ctr" defTabSz="266700">
            <a:lnSpc>
              <a:spcPct val="90000"/>
            </a:lnSpc>
            <a:spcBef>
              <a:spcPct val="0"/>
            </a:spcBef>
            <a:spcAft>
              <a:spcPct val="35000"/>
            </a:spcAft>
          </a:pPr>
          <a:r>
            <a:rPr lang="en-US" sz="600" kern="1200" dirty="0" smtClean="0"/>
            <a:t>No G20</a:t>
          </a:r>
        </a:p>
      </dsp:txBody>
      <dsp:txXfrm>
        <a:off x="4471545" y="2745963"/>
        <a:ext cx="802914" cy="2653304"/>
      </dsp:txXfrm>
    </dsp:sp>
    <dsp:sp modelId="{E1D4EFF3-1717-4207-A358-B2075730B007}">
      <dsp:nvSpPr>
        <dsp:cNvPr id="0" name=""/>
        <dsp:cNvSpPr/>
      </dsp:nvSpPr>
      <dsp:spPr>
        <a:xfrm>
          <a:off x="4459036" y="1767817"/>
          <a:ext cx="2618104" cy="157150"/>
        </a:xfrm>
        <a:custGeom>
          <a:avLst/>
          <a:gdLst/>
          <a:ahLst/>
          <a:cxnLst/>
          <a:rect l="0" t="0" r="0" b="0"/>
          <a:pathLst>
            <a:path>
              <a:moveTo>
                <a:pt x="0" y="0"/>
              </a:moveTo>
              <a:lnTo>
                <a:pt x="0" y="78575"/>
              </a:lnTo>
              <a:lnTo>
                <a:pt x="2618104" y="78575"/>
              </a:lnTo>
              <a:lnTo>
                <a:pt x="2618104" y="15715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0035F02-1CB0-4409-A182-C4A95E0915B7}">
      <dsp:nvSpPr>
        <dsp:cNvPr id="0" name=""/>
        <dsp:cNvSpPr/>
      </dsp:nvSpPr>
      <dsp:spPr>
        <a:xfrm>
          <a:off x="6650703" y="1924967"/>
          <a:ext cx="852874" cy="568582"/>
        </a:xfrm>
        <a:prstGeom prst="roundRect">
          <a:avLst>
            <a:gd name="adj" fmla="val 10000"/>
          </a:avLst>
        </a:prstGeom>
        <a:solidFill>
          <a:schemeClr val="lt1">
            <a:hueOff val="0"/>
            <a:satOff val="0"/>
            <a:lumOff val="0"/>
            <a:alphaOff val="0"/>
          </a:schemeClr>
        </a:solidFill>
        <a:ln w="38100" cap="flat" cmpd="sng" algn="ctr">
          <a:solidFill>
            <a:schemeClr val="accent1">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34290" tIns="34290" rIns="34290" bIns="34290" numCol="1" spcCol="1270" anchor="ctr" anchorCtr="0">
          <a:noAutofit/>
        </a:bodyPr>
        <a:lstStyle/>
        <a:p>
          <a:pPr lvl="0" algn="ctr" defTabSz="400050">
            <a:lnSpc>
              <a:spcPct val="90000"/>
            </a:lnSpc>
            <a:spcBef>
              <a:spcPct val="0"/>
            </a:spcBef>
            <a:spcAft>
              <a:spcPct val="35000"/>
            </a:spcAft>
          </a:pPr>
          <a:r>
            <a:rPr lang="en-US" sz="900" b="1" kern="1200" dirty="0" smtClean="0"/>
            <a:t>District 10</a:t>
          </a:r>
        </a:p>
        <a:p>
          <a:pPr lvl="0" algn="ctr" defTabSz="400050">
            <a:lnSpc>
              <a:spcPct val="90000"/>
            </a:lnSpc>
            <a:spcBef>
              <a:spcPct val="0"/>
            </a:spcBef>
            <a:spcAft>
              <a:spcPct val="35000"/>
            </a:spcAft>
          </a:pPr>
          <a:r>
            <a:rPr lang="en-US" sz="900" b="1" kern="1200" dirty="0" smtClean="0"/>
            <a:t>10</a:t>
          </a:r>
          <a:endParaRPr lang="en-US" sz="900" b="1" kern="1200" dirty="0"/>
        </a:p>
      </dsp:txBody>
      <dsp:txXfrm>
        <a:off x="6667356" y="1941620"/>
        <a:ext cx="819568" cy="535276"/>
      </dsp:txXfrm>
    </dsp:sp>
    <dsp:sp modelId="{97F3EDD5-725A-4AB4-8233-CAC8488F0078}">
      <dsp:nvSpPr>
        <dsp:cNvPr id="0" name=""/>
        <dsp:cNvSpPr/>
      </dsp:nvSpPr>
      <dsp:spPr>
        <a:xfrm>
          <a:off x="5943910" y="2493550"/>
          <a:ext cx="1133230" cy="215089"/>
        </a:xfrm>
        <a:custGeom>
          <a:avLst/>
          <a:gdLst/>
          <a:ahLst/>
          <a:cxnLst/>
          <a:rect l="0" t="0" r="0" b="0"/>
          <a:pathLst>
            <a:path>
              <a:moveTo>
                <a:pt x="1133230" y="0"/>
              </a:moveTo>
              <a:lnTo>
                <a:pt x="1133230" y="107544"/>
              </a:lnTo>
              <a:lnTo>
                <a:pt x="0" y="107544"/>
              </a:lnTo>
              <a:lnTo>
                <a:pt x="0" y="215089"/>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E4E136E-A596-478B-8AA7-A62ED4CF01D5}">
      <dsp:nvSpPr>
        <dsp:cNvPr id="0" name=""/>
        <dsp:cNvSpPr/>
      </dsp:nvSpPr>
      <dsp:spPr>
        <a:xfrm>
          <a:off x="5487797" y="2708639"/>
          <a:ext cx="912225" cy="2395058"/>
        </a:xfrm>
        <a:prstGeom prst="roundRect">
          <a:avLst>
            <a:gd name="adj" fmla="val 10000"/>
          </a:avLst>
        </a:prstGeom>
        <a:solidFill>
          <a:schemeClr val="lt1">
            <a:hueOff val="0"/>
            <a:satOff val="0"/>
            <a:lumOff val="0"/>
            <a:alphaOff val="0"/>
          </a:schemeClr>
        </a:solidFill>
        <a:ln w="38100" cap="flat" cmpd="sng" algn="ctr">
          <a:solidFill>
            <a:schemeClr val="accent1">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2860" tIns="22860" rIns="22860" bIns="22860" numCol="1" spcCol="1270" anchor="ctr" anchorCtr="0">
          <a:noAutofit/>
        </a:bodyPr>
        <a:lstStyle/>
        <a:p>
          <a:pPr lvl="0" algn="ctr" defTabSz="266700">
            <a:lnSpc>
              <a:spcPct val="90000"/>
            </a:lnSpc>
            <a:spcBef>
              <a:spcPct val="0"/>
            </a:spcBef>
            <a:spcAft>
              <a:spcPct val="35000"/>
            </a:spcAft>
          </a:pPr>
          <a:r>
            <a:rPr lang="en-US" sz="600" kern="1200" dirty="0" smtClean="0"/>
            <a:t>10 A</a:t>
          </a:r>
        </a:p>
        <a:p>
          <a:pPr lvl="0" algn="ctr" defTabSz="266700">
            <a:lnSpc>
              <a:spcPct val="90000"/>
            </a:lnSpc>
            <a:spcBef>
              <a:spcPct val="0"/>
            </a:spcBef>
            <a:spcAft>
              <a:spcPct val="35000"/>
            </a:spcAft>
          </a:pPr>
          <a:r>
            <a:rPr lang="en-US" sz="600" b="1" kern="1200" dirty="0" smtClean="0"/>
            <a:t>Tolland</a:t>
          </a:r>
          <a:r>
            <a:rPr lang="en-US" sz="600" kern="1200" dirty="0" smtClean="0"/>
            <a:t> (2)</a:t>
          </a:r>
        </a:p>
        <a:p>
          <a:pPr lvl="0" algn="ctr" defTabSz="266700">
            <a:lnSpc>
              <a:spcPct val="90000"/>
            </a:lnSpc>
            <a:spcBef>
              <a:spcPct val="0"/>
            </a:spcBef>
            <a:spcAft>
              <a:spcPct val="35000"/>
            </a:spcAft>
          </a:pPr>
          <a:r>
            <a:rPr lang="en-US" sz="600" kern="1200" dirty="0" smtClean="0"/>
            <a:t>Granville (1)</a:t>
          </a:r>
        </a:p>
        <a:p>
          <a:pPr lvl="0" algn="ctr" defTabSz="266700">
            <a:lnSpc>
              <a:spcPct val="90000"/>
            </a:lnSpc>
            <a:spcBef>
              <a:spcPct val="0"/>
            </a:spcBef>
            <a:spcAft>
              <a:spcPct val="35000"/>
            </a:spcAft>
          </a:pPr>
          <a:r>
            <a:rPr lang="en-US" sz="600" kern="1200" dirty="0" smtClean="0"/>
            <a:t>Chester </a:t>
          </a:r>
          <a:r>
            <a:rPr lang="en-US" sz="600" kern="1200" dirty="0" err="1" smtClean="0"/>
            <a:t>Blandford</a:t>
          </a:r>
          <a:endParaRPr lang="en-US" sz="600" kern="1200" dirty="0" smtClean="0"/>
        </a:p>
        <a:p>
          <a:pPr lvl="0" algn="ctr" defTabSz="266700">
            <a:lnSpc>
              <a:spcPct val="90000"/>
            </a:lnSpc>
            <a:spcBef>
              <a:spcPct val="0"/>
            </a:spcBef>
            <a:spcAft>
              <a:spcPct val="35000"/>
            </a:spcAft>
          </a:pPr>
          <a:r>
            <a:rPr lang="en-US" sz="600" kern="1200" dirty="0" smtClean="0"/>
            <a:t>Otis</a:t>
          </a:r>
        </a:p>
        <a:p>
          <a:pPr lvl="0" algn="ctr" defTabSz="266700">
            <a:lnSpc>
              <a:spcPct val="90000"/>
            </a:lnSpc>
            <a:spcBef>
              <a:spcPct val="0"/>
            </a:spcBef>
            <a:spcAft>
              <a:spcPct val="35000"/>
            </a:spcAft>
          </a:pPr>
          <a:r>
            <a:rPr lang="en-US" sz="600" kern="1200" dirty="0" smtClean="0"/>
            <a:t>C.M. Garner</a:t>
          </a:r>
        </a:p>
        <a:p>
          <a:pPr lvl="0" algn="ctr" defTabSz="266700">
            <a:lnSpc>
              <a:spcPct val="90000"/>
            </a:lnSpc>
            <a:spcBef>
              <a:spcPct val="0"/>
            </a:spcBef>
            <a:spcAft>
              <a:spcPct val="35000"/>
            </a:spcAft>
          </a:pPr>
          <a:r>
            <a:rPr lang="en-US" sz="600" kern="1200" dirty="0" smtClean="0"/>
            <a:t>Huntington</a:t>
          </a:r>
        </a:p>
        <a:p>
          <a:pPr lvl="0" algn="ctr" defTabSz="266700">
            <a:lnSpc>
              <a:spcPct val="90000"/>
            </a:lnSpc>
            <a:spcBef>
              <a:spcPct val="0"/>
            </a:spcBef>
            <a:spcAft>
              <a:spcPct val="35000"/>
            </a:spcAft>
          </a:pPr>
          <a:r>
            <a:rPr lang="en-US" sz="600" kern="1200" dirty="0" smtClean="0"/>
            <a:t>Upper Spectacle Pond</a:t>
          </a:r>
        </a:p>
        <a:p>
          <a:pPr lvl="0" algn="ctr" defTabSz="266700">
            <a:lnSpc>
              <a:spcPct val="90000"/>
            </a:lnSpc>
            <a:spcBef>
              <a:spcPct val="0"/>
            </a:spcBef>
            <a:spcAft>
              <a:spcPct val="35000"/>
            </a:spcAft>
          </a:pPr>
          <a:r>
            <a:rPr lang="en-US" sz="600" kern="1200" dirty="0" smtClean="0"/>
            <a:t>Becket</a:t>
          </a:r>
        </a:p>
        <a:p>
          <a:pPr lvl="0" algn="ctr" defTabSz="266700">
            <a:lnSpc>
              <a:spcPct val="90000"/>
            </a:lnSpc>
            <a:spcBef>
              <a:spcPct val="0"/>
            </a:spcBef>
            <a:spcAft>
              <a:spcPct val="35000"/>
            </a:spcAft>
          </a:pPr>
          <a:r>
            <a:rPr lang="en-US" sz="600" kern="1200" dirty="0" smtClean="0"/>
            <a:t>Kelly Property</a:t>
          </a:r>
        </a:p>
        <a:p>
          <a:pPr lvl="0" algn="ctr" defTabSz="266700">
            <a:lnSpc>
              <a:spcPct val="90000"/>
            </a:lnSpc>
            <a:spcBef>
              <a:spcPct val="0"/>
            </a:spcBef>
            <a:spcAft>
              <a:spcPct val="35000"/>
            </a:spcAft>
          </a:pPr>
          <a:r>
            <a:rPr lang="en-US" sz="600" kern="1200" dirty="0" smtClean="0"/>
            <a:t>Watson/White</a:t>
          </a:r>
        </a:p>
        <a:p>
          <a:pPr lvl="0" algn="ctr" defTabSz="266700">
            <a:lnSpc>
              <a:spcPct val="90000"/>
            </a:lnSpc>
            <a:spcBef>
              <a:spcPct val="0"/>
            </a:spcBef>
            <a:spcAft>
              <a:spcPct val="35000"/>
            </a:spcAft>
          </a:pPr>
          <a:r>
            <a:rPr lang="en-US" sz="600" kern="1200" dirty="0" smtClean="0"/>
            <a:t>Silver Brook</a:t>
          </a:r>
        </a:p>
        <a:p>
          <a:pPr lvl="0" algn="ctr" defTabSz="266700">
            <a:lnSpc>
              <a:spcPct val="90000"/>
            </a:lnSpc>
            <a:spcBef>
              <a:spcPct val="0"/>
            </a:spcBef>
            <a:spcAft>
              <a:spcPct val="35000"/>
            </a:spcAft>
          </a:pPr>
          <a:r>
            <a:rPr lang="en-US" sz="600" kern="1200" dirty="0" smtClean="0"/>
            <a:t>Clam Lake</a:t>
          </a:r>
        </a:p>
        <a:p>
          <a:pPr lvl="0" algn="ctr" defTabSz="266700">
            <a:lnSpc>
              <a:spcPct val="90000"/>
            </a:lnSpc>
            <a:spcBef>
              <a:spcPct val="0"/>
            </a:spcBef>
            <a:spcAft>
              <a:spcPct val="35000"/>
            </a:spcAft>
          </a:pPr>
          <a:endParaRPr lang="en-US" sz="600" kern="1200" dirty="0" smtClean="0"/>
        </a:p>
        <a:p>
          <a:pPr lvl="0" algn="ctr" defTabSz="266700">
            <a:lnSpc>
              <a:spcPct val="90000"/>
            </a:lnSpc>
            <a:spcBef>
              <a:spcPct val="0"/>
            </a:spcBef>
            <a:spcAft>
              <a:spcPct val="35000"/>
            </a:spcAft>
          </a:pPr>
          <a:r>
            <a:rPr lang="en-US" sz="600" kern="1200" dirty="0" smtClean="0"/>
            <a:t>Total: 3 Staff</a:t>
          </a:r>
        </a:p>
        <a:p>
          <a:pPr lvl="0" algn="ctr" defTabSz="266700">
            <a:lnSpc>
              <a:spcPct val="90000"/>
            </a:lnSpc>
            <a:spcBef>
              <a:spcPct val="0"/>
            </a:spcBef>
            <a:spcAft>
              <a:spcPct val="35000"/>
            </a:spcAft>
          </a:pPr>
          <a:r>
            <a:rPr lang="en-US" sz="600" kern="1200" dirty="0" smtClean="0"/>
            <a:t>No G20</a:t>
          </a:r>
        </a:p>
        <a:p>
          <a:pPr lvl="0" algn="ctr" defTabSz="266700">
            <a:lnSpc>
              <a:spcPct val="90000"/>
            </a:lnSpc>
            <a:spcBef>
              <a:spcPct val="0"/>
            </a:spcBef>
            <a:spcAft>
              <a:spcPct val="35000"/>
            </a:spcAft>
          </a:pPr>
          <a:endParaRPr lang="en-US" sz="600" kern="1200" dirty="0"/>
        </a:p>
      </dsp:txBody>
      <dsp:txXfrm>
        <a:off x="5514515" y="2735357"/>
        <a:ext cx="858789" cy="2341622"/>
      </dsp:txXfrm>
    </dsp:sp>
    <dsp:sp modelId="{3CDFE04A-2F54-459B-8CE2-AB20DC6B5B13}">
      <dsp:nvSpPr>
        <dsp:cNvPr id="0" name=""/>
        <dsp:cNvSpPr/>
      </dsp:nvSpPr>
      <dsp:spPr>
        <a:xfrm>
          <a:off x="7031421" y="2493550"/>
          <a:ext cx="91440" cy="227433"/>
        </a:xfrm>
        <a:custGeom>
          <a:avLst/>
          <a:gdLst/>
          <a:ahLst/>
          <a:cxnLst/>
          <a:rect l="0" t="0" r="0" b="0"/>
          <a:pathLst>
            <a:path>
              <a:moveTo>
                <a:pt x="45720" y="0"/>
              </a:moveTo>
              <a:lnTo>
                <a:pt x="45720" y="113716"/>
              </a:lnTo>
              <a:lnTo>
                <a:pt x="118406" y="113716"/>
              </a:lnTo>
              <a:lnTo>
                <a:pt x="118406" y="227433"/>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E7BB4D6-8B61-4AE3-9EEF-574D8E71DD80}">
      <dsp:nvSpPr>
        <dsp:cNvPr id="0" name=""/>
        <dsp:cNvSpPr/>
      </dsp:nvSpPr>
      <dsp:spPr>
        <a:xfrm>
          <a:off x="6723390" y="2720983"/>
          <a:ext cx="852874" cy="1767746"/>
        </a:xfrm>
        <a:prstGeom prst="roundRect">
          <a:avLst>
            <a:gd name="adj" fmla="val 10000"/>
          </a:avLst>
        </a:prstGeom>
        <a:solidFill>
          <a:schemeClr val="lt1">
            <a:hueOff val="0"/>
            <a:satOff val="0"/>
            <a:lumOff val="0"/>
            <a:alphaOff val="0"/>
          </a:schemeClr>
        </a:solidFill>
        <a:ln w="38100" cap="flat" cmpd="sng" algn="ctr">
          <a:solidFill>
            <a:schemeClr val="accent1">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2860" tIns="22860" rIns="22860" bIns="22860" numCol="1" spcCol="1270" anchor="ctr" anchorCtr="0">
          <a:noAutofit/>
        </a:bodyPr>
        <a:lstStyle/>
        <a:p>
          <a:pPr lvl="0" algn="ctr" defTabSz="266700">
            <a:lnSpc>
              <a:spcPct val="90000"/>
            </a:lnSpc>
            <a:spcBef>
              <a:spcPct val="0"/>
            </a:spcBef>
            <a:spcAft>
              <a:spcPct val="35000"/>
            </a:spcAft>
          </a:pPr>
          <a:r>
            <a:rPr lang="en-US" sz="600" kern="1200" dirty="0" smtClean="0"/>
            <a:t>10 B</a:t>
          </a:r>
        </a:p>
        <a:p>
          <a:pPr lvl="0" algn="ctr" defTabSz="266700">
            <a:lnSpc>
              <a:spcPct val="90000"/>
            </a:lnSpc>
            <a:spcBef>
              <a:spcPct val="0"/>
            </a:spcBef>
            <a:spcAft>
              <a:spcPct val="35000"/>
            </a:spcAft>
          </a:pPr>
          <a:r>
            <a:rPr lang="en-US" sz="600" b="1" kern="1200" dirty="0" smtClean="0"/>
            <a:t>October Mountain </a:t>
          </a:r>
          <a:r>
            <a:rPr lang="en-US" sz="600" kern="1200" dirty="0" smtClean="0"/>
            <a:t>(1)</a:t>
          </a:r>
        </a:p>
        <a:p>
          <a:pPr lvl="0" algn="ctr" defTabSz="266700">
            <a:lnSpc>
              <a:spcPct val="90000"/>
            </a:lnSpc>
            <a:spcBef>
              <a:spcPct val="0"/>
            </a:spcBef>
            <a:spcAft>
              <a:spcPct val="35000"/>
            </a:spcAft>
          </a:pPr>
          <a:r>
            <a:rPr lang="en-US" sz="600" kern="1200" dirty="0" smtClean="0"/>
            <a:t>Pittsfield (2)</a:t>
          </a:r>
        </a:p>
        <a:p>
          <a:pPr lvl="0" algn="ctr" defTabSz="266700">
            <a:lnSpc>
              <a:spcPct val="90000"/>
            </a:lnSpc>
            <a:spcBef>
              <a:spcPct val="0"/>
            </a:spcBef>
            <a:spcAft>
              <a:spcPct val="35000"/>
            </a:spcAft>
          </a:pPr>
          <a:r>
            <a:rPr lang="en-US" sz="600" kern="1200" dirty="0" smtClean="0"/>
            <a:t>Peru</a:t>
          </a:r>
        </a:p>
        <a:p>
          <a:pPr lvl="0" algn="ctr" defTabSz="266700">
            <a:lnSpc>
              <a:spcPct val="90000"/>
            </a:lnSpc>
            <a:spcBef>
              <a:spcPct val="0"/>
            </a:spcBef>
            <a:spcAft>
              <a:spcPct val="35000"/>
            </a:spcAft>
          </a:pPr>
          <a:r>
            <a:rPr lang="en-US" sz="600" kern="1200" dirty="0" err="1" smtClean="0"/>
            <a:t>Ashmere</a:t>
          </a:r>
          <a:r>
            <a:rPr lang="en-US" sz="600" kern="1200" dirty="0" smtClean="0"/>
            <a:t> Lake</a:t>
          </a:r>
        </a:p>
        <a:p>
          <a:pPr lvl="0" algn="ctr" defTabSz="266700">
            <a:lnSpc>
              <a:spcPct val="90000"/>
            </a:lnSpc>
            <a:spcBef>
              <a:spcPct val="0"/>
            </a:spcBef>
            <a:spcAft>
              <a:spcPct val="35000"/>
            </a:spcAft>
          </a:pPr>
          <a:r>
            <a:rPr lang="en-US" sz="600" kern="1200" dirty="0" err="1" smtClean="0"/>
            <a:t>Wahconah</a:t>
          </a:r>
          <a:r>
            <a:rPr lang="en-US" sz="600" kern="1200" dirty="0" smtClean="0"/>
            <a:t> Falls</a:t>
          </a:r>
        </a:p>
        <a:p>
          <a:pPr lvl="0" algn="ctr" defTabSz="266700">
            <a:lnSpc>
              <a:spcPct val="90000"/>
            </a:lnSpc>
            <a:spcBef>
              <a:spcPct val="0"/>
            </a:spcBef>
            <a:spcAft>
              <a:spcPct val="35000"/>
            </a:spcAft>
          </a:pPr>
          <a:r>
            <a:rPr lang="en-US" sz="600" kern="1200" dirty="0" smtClean="0"/>
            <a:t>Gilbert Bliss </a:t>
          </a:r>
        </a:p>
        <a:p>
          <a:pPr lvl="0" algn="ctr" defTabSz="266700">
            <a:lnSpc>
              <a:spcPct val="90000"/>
            </a:lnSpc>
            <a:spcBef>
              <a:spcPct val="0"/>
            </a:spcBef>
            <a:spcAft>
              <a:spcPct val="35000"/>
            </a:spcAft>
          </a:pPr>
          <a:r>
            <a:rPr lang="en-US" sz="600" kern="1200" dirty="0" smtClean="0"/>
            <a:t>Worthington</a:t>
          </a:r>
        </a:p>
        <a:p>
          <a:pPr lvl="0" algn="ctr" defTabSz="266700">
            <a:lnSpc>
              <a:spcPct val="90000"/>
            </a:lnSpc>
            <a:spcBef>
              <a:spcPct val="0"/>
            </a:spcBef>
            <a:spcAft>
              <a:spcPct val="35000"/>
            </a:spcAft>
          </a:pPr>
          <a:r>
            <a:rPr lang="en-US" sz="600" kern="1200" dirty="0" smtClean="0"/>
            <a:t>Middlefield</a:t>
          </a:r>
        </a:p>
        <a:p>
          <a:pPr lvl="0" algn="ctr" defTabSz="266700">
            <a:lnSpc>
              <a:spcPct val="90000"/>
            </a:lnSpc>
            <a:spcBef>
              <a:spcPct val="0"/>
            </a:spcBef>
            <a:spcAft>
              <a:spcPct val="35000"/>
            </a:spcAft>
          </a:pPr>
          <a:endParaRPr lang="en-US" sz="600" kern="1200" dirty="0" smtClean="0"/>
        </a:p>
        <a:p>
          <a:pPr lvl="0" algn="ctr" defTabSz="266700">
            <a:lnSpc>
              <a:spcPct val="90000"/>
            </a:lnSpc>
            <a:spcBef>
              <a:spcPct val="0"/>
            </a:spcBef>
            <a:spcAft>
              <a:spcPct val="35000"/>
            </a:spcAft>
          </a:pPr>
          <a:r>
            <a:rPr lang="en-US" sz="600" kern="1200" dirty="0" smtClean="0"/>
            <a:t>Total: 3 Staff</a:t>
          </a:r>
        </a:p>
        <a:p>
          <a:pPr lvl="0" algn="ctr" defTabSz="266700">
            <a:lnSpc>
              <a:spcPct val="90000"/>
            </a:lnSpc>
            <a:spcBef>
              <a:spcPct val="0"/>
            </a:spcBef>
            <a:spcAft>
              <a:spcPct val="35000"/>
            </a:spcAft>
          </a:pPr>
          <a:r>
            <a:rPr lang="en-US" sz="600" kern="1200" dirty="0" smtClean="0"/>
            <a:t>No G20</a:t>
          </a:r>
          <a:endParaRPr lang="en-US" sz="600" kern="1200" dirty="0"/>
        </a:p>
      </dsp:txBody>
      <dsp:txXfrm>
        <a:off x="6748370" y="2745963"/>
        <a:ext cx="802914" cy="1717786"/>
      </dsp:txXfrm>
    </dsp:sp>
    <dsp:sp modelId="{0FCA4647-4261-4316-B2D0-69076FAFA6FD}">
      <dsp:nvSpPr>
        <dsp:cNvPr id="0" name=""/>
        <dsp:cNvSpPr/>
      </dsp:nvSpPr>
      <dsp:spPr>
        <a:xfrm>
          <a:off x="7077141" y="2493550"/>
          <a:ext cx="1075742" cy="278213"/>
        </a:xfrm>
        <a:custGeom>
          <a:avLst/>
          <a:gdLst/>
          <a:ahLst/>
          <a:cxnLst/>
          <a:rect l="0" t="0" r="0" b="0"/>
          <a:pathLst>
            <a:path>
              <a:moveTo>
                <a:pt x="0" y="0"/>
              </a:moveTo>
              <a:lnTo>
                <a:pt x="0" y="139106"/>
              </a:lnTo>
              <a:lnTo>
                <a:pt x="1075742" y="139106"/>
              </a:lnTo>
              <a:lnTo>
                <a:pt x="1075742" y="278213"/>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DA8D2D0-267F-49D2-A88B-6168A93AA1FF}">
      <dsp:nvSpPr>
        <dsp:cNvPr id="0" name=""/>
        <dsp:cNvSpPr/>
      </dsp:nvSpPr>
      <dsp:spPr>
        <a:xfrm>
          <a:off x="7769457" y="2771763"/>
          <a:ext cx="766853" cy="2093663"/>
        </a:xfrm>
        <a:prstGeom prst="roundRect">
          <a:avLst>
            <a:gd name="adj" fmla="val 10000"/>
          </a:avLst>
        </a:prstGeom>
        <a:solidFill>
          <a:schemeClr val="lt1">
            <a:hueOff val="0"/>
            <a:satOff val="0"/>
            <a:lumOff val="0"/>
            <a:alphaOff val="0"/>
          </a:schemeClr>
        </a:solidFill>
        <a:ln w="38100" cap="flat" cmpd="sng" algn="ctr">
          <a:solidFill>
            <a:schemeClr val="accent1">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2860" tIns="22860" rIns="22860" bIns="22860" numCol="1" spcCol="1270" anchor="ctr" anchorCtr="0">
          <a:noAutofit/>
        </a:bodyPr>
        <a:lstStyle/>
        <a:p>
          <a:pPr lvl="0" algn="ctr" defTabSz="266700">
            <a:lnSpc>
              <a:spcPct val="90000"/>
            </a:lnSpc>
            <a:spcBef>
              <a:spcPct val="0"/>
            </a:spcBef>
            <a:spcAft>
              <a:spcPct val="35000"/>
            </a:spcAft>
          </a:pPr>
          <a:r>
            <a:rPr lang="en-US" sz="600" kern="1200" dirty="0" smtClean="0"/>
            <a:t>10 C</a:t>
          </a:r>
        </a:p>
        <a:p>
          <a:pPr lvl="0" algn="ctr" defTabSz="266700">
            <a:lnSpc>
              <a:spcPct val="90000"/>
            </a:lnSpc>
            <a:spcBef>
              <a:spcPct val="0"/>
            </a:spcBef>
            <a:spcAft>
              <a:spcPct val="35000"/>
            </a:spcAft>
          </a:pPr>
          <a:r>
            <a:rPr lang="en-US" sz="600" b="1" kern="1200" dirty="0" err="1" smtClean="0"/>
            <a:t>Beartown</a:t>
          </a:r>
          <a:r>
            <a:rPr lang="en-US" sz="600" b="1" kern="1200" dirty="0" smtClean="0"/>
            <a:t> </a:t>
          </a:r>
          <a:r>
            <a:rPr lang="en-US" sz="600" kern="1200" dirty="0" smtClean="0"/>
            <a:t>(2)</a:t>
          </a:r>
        </a:p>
        <a:p>
          <a:pPr lvl="0" algn="ctr" defTabSz="266700">
            <a:lnSpc>
              <a:spcPct val="90000"/>
            </a:lnSpc>
            <a:spcBef>
              <a:spcPct val="0"/>
            </a:spcBef>
            <a:spcAft>
              <a:spcPct val="35000"/>
            </a:spcAft>
          </a:pPr>
          <a:r>
            <a:rPr lang="en-US" sz="600" kern="1200" dirty="0" smtClean="0"/>
            <a:t>East Mountain</a:t>
          </a:r>
        </a:p>
        <a:p>
          <a:pPr lvl="0" algn="ctr" defTabSz="266700">
            <a:lnSpc>
              <a:spcPct val="90000"/>
            </a:lnSpc>
            <a:spcBef>
              <a:spcPct val="0"/>
            </a:spcBef>
            <a:spcAft>
              <a:spcPct val="35000"/>
            </a:spcAft>
          </a:pPr>
          <a:r>
            <a:rPr lang="en-US" sz="600" kern="1200" dirty="0" smtClean="0"/>
            <a:t>Mt. Washington (2)</a:t>
          </a:r>
        </a:p>
        <a:p>
          <a:pPr lvl="0" algn="ctr" defTabSz="266700">
            <a:lnSpc>
              <a:spcPct val="90000"/>
            </a:lnSpc>
            <a:spcBef>
              <a:spcPct val="0"/>
            </a:spcBef>
            <a:spcAft>
              <a:spcPct val="35000"/>
            </a:spcAft>
          </a:pPr>
          <a:r>
            <a:rPr lang="en-US" sz="600" kern="1200" dirty="0" smtClean="0"/>
            <a:t>Mt. Everett</a:t>
          </a:r>
        </a:p>
        <a:p>
          <a:pPr lvl="0" algn="ctr" defTabSz="266700">
            <a:lnSpc>
              <a:spcPct val="90000"/>
            </a:lnSpc>
            <a:spcBef>
              <a:spcPct val="0"/>
            </a:spcBef>
            <a:spcAft>
              <a:spcPct val="35000"/>
            </a:spcAft>
          </a:pPr>
          <a:r>
            <a:rPr lang="en-US" sz="600" kern="1200" dirty="0" smtClean="0"/>
            <a:t>Bash </a:t>
          </a:r>
          <a:r>
            <a:rPr lang="en-US" sz="600" kern="1200" dirty="0" err="1" smtClean="0"/>
            <a:t>Bish</a:t>
          </a:r>
          <a:endParaRPr lang="en-US" sz="600" kern="1200" dirty="0" smtClean="0"/>
        </a:p>
        <a:p>
          <a:pPr lvl="0" algn="ctr" defTabSz="266700">
            <a:lnSpc>
              <a:spcPct val="90000"/>
            </a:lnSpc>
            <a:spcBef>
              <a:spcPct val="0"/>
            </a:spcBef>
            <a:spcAft>
              <a:spcPct val="35000"/>
            </a:spcAft>
          </a:pPr>
          <a:r>
            <a:rPr lang="en-US" sz="600" kern="1200" dirty="0" smtClean="0"/>
            <a:t>Jug End</a:t>
          </a:r>
        </a:p>
        <a:p>
          <a:pPr lvl="0" algn="ctr" defTabSz="266700">
            <a:lnSpc>
              <a:spcPct val="90000"/>
            </a:lnSpc>
            <a:spcBef>
              <a:spcPct val="0"/>
            </a:spcBef>
            <a:spcAft>
              <a:spcPct val="35000"/>
            </a:spcAft>
          </a:pPr>
          <a:r>
            <a:rPr lang="en-US" sz="600" kern="1200" dirty="0" smtClean="0"/>
            <a:t>Abbey Lake Campbell Falls</a:t>
          </a:r>
        </a:p>
        <a:p>
          <a:pPr lvl="0" algn="ctr" defTabSz="266700">
            <a:lnSpc>
              <a:spcPct val="90000"/>
            </a:lnSpc>
            <a:spcBef>
              <a:spcPct val="0"/>
            </a:spcBef>
            <a:spcAft>
              <a:spcPct val="35000"/>
            </a:spcAft>
          </a:pPr>
          <a:r>
            <a:rPr lang="en-US" sz="600" kern="1200" dirty="0" smtClean="0"/>
            <a:t>Cookson</a:t>
          </a:r>
        </a:p>
        <a:p>
          <a:pPr lvl="0" algn="ctr" defTabSz="266700">
            <a:lnSpc>
              <a:spcPct val="90000"/>
            </a:lnSpc>
            <a:spcBef>
              <a:spcPct val="0"/>
            </a:spcBef>
            <a:spcAft>
              <a:spcPct val="35000"/>
            </a:spcAft>
          </a:pPr>
          <a:r>
            <a:rPr lang="en-US" sz="600" kern="1200" dirty="0" err="1" smtClean="0"/>
            <a:t>Sandisfield</a:t>
          </a:r>
          <a:endParaRPr lang="en-US" sz="600" kern="1200" dirty="0" smtClean="0"/>
        </a:p>
        <a:p>
          <a:pPr lvl="0" algn="ctr" defTabSz="266700">
            <a:lnSpc>
              <a:spcPct val="90000"/>
            </a:lnSpc>
            <a:spcBef>
              <a:spcPct val="0"/>
            </a:spcBef>
            <a:spcAft>
              <a:spcPct val="35000"/>
            </a:spcAft>
          </a:pPr>
          <a:r>
            <a:rPr lang="en-US" sz="600" kern="1200" dirty="0" smtClean="0"/>
            <a:t>Fountain Pond</a:t>
          </a:r>
        </a:p>
        <a:p>
          <a:pPr lvl="0" algn="ctr" defTabSz="266700">
            <a:lnSpc>
              <a:spcPct val="90000"/>
            </a:lnSpc>
            <a:spcBef>
              <a:spcPct val="0"/>
            </a:spcBef>
            <a:spcAft>
              <a:spcPct val="35000"/>
            </a:spcAft>
          </a:pPr>
          <a:r>
            <a:rPr lang="en-US" sz="600" kern="1200" dirty="0" smtClean="0"/>
            <a:t>York Lake</a:t>
          </a:r>
        </a:p>
        <a:p>
          <a:pPr lvl="0" algn="ctr" defTabSz="266700">
            <a:lnSpc>
              <a:spcPct val="90000"/>
            </a:lnSpc>
            <a:spcBef>
              <a:spcPct val="0"/>
            </a:spcBef>
            <a:spcAft>
              <a:spcPct val="35000"/>
            </a:spcAft>
          </a:pPr>
          <a:endParaRPr lang="en-US" sz="600" kern="1200" dirty="0" smtClean="0"/>
        </a:p>
        <a:p>
          <a:pPr lvl="0" algn="ctr" defTabSz="266700">
            <a:lnSpc>
              <a:spcPct val="90000"/>
            </a:lnSpc>
            <a:spcBef>
              <a:spcPct val="0"/>
            </a:spcBef>
            <a:spcAft>
              <a:spcPct val="35000"/>
            </a:spcAft>
          </a:pPr>
          <a:r>
            <a:rPr lang="en-US" sz="600" kern="1200" dirty="0" smtClean="0"/>
            <a:t>Total: 4 Staff</a:t>
          </a:r>
        </a:p>
        <a:p>
          <a:pPr lvl="0" algn="ctr" defTabSz="266700">
            <a:lnSpc>
              <a:spcPct val="90000"/>
            </a:lnSpc>
            <a:spcBef>
              <a:spcPct val="0"/>
            </a:spcBef>
            <a:spcAft>
              <a:spcPct val="35000"/>
            </a:spcAft>
          </a:pPr>
          <a:r>
            <a:rPr lang="en-US" sz="600" kern="1200" dirty="0" smtClean="0"/>
            <a:t>No G20</a:t>
          </a:r>
          <a:endParaRPr lang="en-US" sz="600" kern="1200" dirty="0"/>
        </a:p>
      </dsp:txBody>
      <dsp:txXfrm>
        <a:off x="7791917" y="2794223"/>
        <a:ext cx="721933" cy="2048743"/>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hierarchy6">
  <dgm:title val=""/>
  <dgm:desc val=""/>
  <dgm:catLst>
    <dgm:cat type="hierarchy" pri="3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 modelId="4">
          <dgm:prSet phldr="1"/>
        </dgm:pt>
        <dgm:pt modelId="5">
          <dgm:prSet phldr="1"/>
        </dgm:pt>
        <dgm:pt modelId="6">
          <dgm:prSet phldr="1"/>
        </dgm:pt>
      </dgm:ptLst>
      <dgm:cxnLst>
        <dgm:cxn modelId="7" srcId="0" destId="1" srcOrd="0" destOrd="0"/>
        <dgm:cxn modelId="8" srcId="1" destId="2" srcOrd="0" destOrd="0"/>
        <dgm:cxn modelId="9" srcId="1" destId="3" srcOrd="1" destOrd="0"/>
        <dgm:cxn modelId="23" srcId="2" destId="21" srcOrd="0" destOrd="0"/>
        <dgm:cxn modelId="24" srcId="2" destId="22" srcOrd="1" destOrd="0"/>
        <dgm:cxn modelId="33" srcId="3" destId="31" srcOrd="0" destOrd="0"/>
        <dgm:cxn modelId="10" srcId="0" destId="4" srcOrd="1" destOrd="0"/>
        <dgm:cxn modelId="11" srcId="0" destId="5" srcOrd="2" destOrd="0"/>
        <dgm:cxn modelId="12" srcId="0" destId="6" srcOrd="3" destOrd="0"/>
      </dgm:cxnLst>
      <dgm:bg/>
      <dgm:whole/>
    </dgm:dataModel>
  </dgm:sampData>
  <dgm:styleData>
    <dgm:dataModel>
      <dgm:ptLst>
        <dgm:pt modelId="0" type="doc"/>
        <dgm:pt modelId="1"/>
        <dgm:pt modelId="11"/>
        <dgm:pt modelId="12"/>
        <dgm:pt modelId="2"/>
        <dgm:pt modelId="3"/>
      </dgm:ptLst>
      <dgm:cxnLst>
        <dgm:cxn modelId="4" srcId="0" destId="1" srcOrd="0" destOrd="0"/>
        <dgm:cxn modelId="13" srcId="1" destId="11" srcOrd="0" destOrd="0"/>
        <dgm:cxn modelId="14" srcId="1" destId="12" srcOrd="1" destOrd="0"/>
        <dgm:cxn modelId="5" srcId="0" destId="2" srcOrd="1" destOrd="0"/>
        <dgm:cxn modelId="6" srcId="0" destId="3" srcOrd="2" destOrd="0"/>
      </dgm:cxnLst>
      <dgm:bg/>
      <dgm:whole/>
    </dgm:dataModel>
  </dgm:styleData>
  <dgm:clrData>
    <dgm:dataModel>
      <dgm:ptLst>
        <dgm:pt modelId="0" type="doc"/>
        <dgm:pt modelId="1"/>
        <dgm:pt modelId="2"/>
        <dgm:pt modelId="21"/>
        <dgm:pt modelId="211"/>
        <dgm:pt modelId="3"/>
        <dgm:pt modelId="31"/>
        <dgm:pt modelId="311"/>
        <dgm:pt modelId="4"/>
        <dgm:pt modelId="5"/>
        <dgm:pt modelId="6"/>
        <dgm:pt modelId="7"/>
      </dgm:ptLst>
      <dgm:cxnLst>
        <dgm:cxn modelId="8" srcId="0" destId="1" srcOrd="0" destOrd="0"/>
        <dgm:cxn modelId="9" srcId="1" destId="2" srcOrd="0" destOrd="0"/>
        <dgm:cxn modelId="10" srcId="1" destId="3" srcOrd="1" destOrd="0"/>
        <dgm:cxn modelId="23" srcId="2" destId="21" srcOrd="0" destOrd="0"/>
        <dgm:cxn modelId="24" srcId="21" destId="211" srcOrd="0" destOrd="0"/>
        <dgm:cxn modelId="33" srcId="3" destId="31" srcOrd="0" destOrd="0"/>
        <dgm:cxn modelId="34" srcId="31" destId="311" srcOrd="0" destOrd="0"/>
        <dgm:cxn modelId="11" srcId="0" destId="4" srcOrd="1" destOrd="0"/>
        <dgm:cxn modelId="12" srcId="0" destId="5" srcOrd="2" destOrd="0"/>
        <dgm:cxn modelId="13" srcId="0" destId="6" srcOrd="3" destOrd="0"/>
        <dgm:cxn modelId="14" srcId="0" destId="7" srcOrd="4" destOrd="0"/>
      </dgm:cxnLst>
      <dgm:bg/>
      <dgm:whole/>
    </dgm:dataModel>
  </dgm:clrData>
  <dgm:layoutNode name="mainComposite">
    <dgm:varLst>
      <dgm:chPref val="1"/>
      <dgm:dir/>
      <dgm:animOne val="branch"/>
      <dgm:animLvl val="lvl"/>
      <dgm:resizeHandles val="exact"/>
    </dgm:varLst>
    <dgm:alg type="composite">
      <dgm:param type="vertAlign" val="mid"/>
      <dgm:param type="horzAlign" val="ctr"/>
    </dgm:alg>
    <dgm:shape xmlns:r="http://schemas.openxmlformats.org/officeDocument/2006/relationships" r:blip="">
      <dgm:adjLst/>
    </dgm:shape>
    <dgm:presOf/>
    <dgm:choose name="Name0">
      <dgm:if name="Name1" axis="ch" ptType="node" func="cnt" op="gte" val="2">
        <dgm:choose name="Name2">
          <dgm:if name="Name3" func="var" arg="dir" op="equ" val="norm">
            <dgm:constrLst>
              <dgm:constr type="l" for="ch" forName="hierFlow" refType="w" fact="0.3"/>
              <dgm:constr type="t" for="ch" forName="hierFlow"/>
              <dgm:constr type="r" for="ch" forName="hierFlow" refType="w" fact="0.98"/>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if>
          <dgm:else name="Name4">
            <dgm:constrLst>
              <dgm:constr type="l" for="ch" forName="hierFlow" refType="w" fact="0.02"/>
              <dgm:constr type="t" for="ch" forName="hierFlow"/>
              <dgm:constr type="r" for="ch" forName="hierFlow" refType="w" fact="0.7"/>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if>
      <dgm:else name="Name5">
        <dgm:constrLst>
          <dgm:constr type="l" for="ch" forName="hierFlow"/>
          <dgm:constr type="t" for="ch" forName="hierFlow"/>
          <dgm:constr type="r" for="ch" forName="hierFlow" refType="w"/>
          <dgm:constr type="b" for="ch" forName="hierFlow" refType="h"/>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ruleLst/>
    <dgm:layoutNode name="hierFlow">
      <dgm:alg type="lin">
        <dgm:param type="linDir" val="fromT"/>
        <dgm:param type="nodeVertAlign" val="t"/>
        <dgm:param type="vertAlign" val="t"/>
        <dgm:param type="nodeHorzAlign" val="ctr"/>
        <dgm:param type="fallback" val="2D"/>
      </dgm:alg>
      <dgm:shape xmlns:r="http://schemas.openxmlformats.org/officeDocument/2006/relationships" r:blip="">
        <dgm:adjLst/>
      </dgm:shape>
      <dgm:presOf/>
      <dgm:constrLst/>
      <dgm:ruleLst/>
      <dgm:choose name="Name6">
        <dgm:if name="Name7" axis="ch" ptType="node" func="cnt" op="gte" val="2">
          <dgm:layoutNode name="firstBuf">
            <dgm:alg type="sp"/>
            <dgm:shape xmlns:r="http://schemas.openxmlformats.org/officeDocument/2006/relationships" r:blip="">
              <dgm:adjLst/>
            </dgm:shape>
            <dgm:presOf/>
            <dgm:constrLst/>
            <dgm:ruleLst/>
          </dgm:layoutNode>
        </dgm:if>
        <dgm:else name="Name8"/>
      </dgm:choose>
      <dgm:layoutNode name="hierChild1">
        <dgm:varLst>
          <dgm:chPref val="1"/>
          <dgm:animOne val="branch"/>
          <dgm:animLvl val="lvl"/>
        </dgm:varLst>
        <dgm:choose name="Name9">
          <dgm:if name="Name10" func="var" arg="dir" op="equ" val="norm">
            <dgm:alg type="hierChild">
              <dgm:param type="linDir" val="fromL"/>
              <dgm:param type="vertAlign" val="t"/>
            </dgm:alg>
          </dgm:if>
          <dgm:else name="Name11">
            <dgm:alg type="hierChild">
              <dgm:param type="linDir" val="fromR"/>
              <dgm:param type="vertAlign" val="t"/>
            </dgm:alg>
          </dgm:else>
        </dgm:choose>
        <dgm:shape xmlns:r="http://schemas.openxmlformats.org/officeDocument/2006/relationships" r:blip="">
          <dgm:adjLst/>
        </dgm:shape>
        <dgm:presOf/>
        <dgm:constrLst>
          <dgm:constr type="primFontSz" for="des" ptType="node" op="equ"/>
        </dgm:constrLst>
        <dgm:ruleLst/>
        <dgm:forEach name="Name12" axis="ch" cnt="3">
          <dgm:forEach name="Name13" axis="self" ptType="node">
            <dgm:layoutNode name="Name14">
              <dgm:alg type="hierRoot"/>
              <dgm:shape xmlns:r="http://schemas.openxmlformats.org/officeDocument/2006/relationships" r:blip="">
                <dgm:adjLst/>
              </dgm:shape>
              <dgm:presOf/>
              <dgm:constrLst/>
              <dgm:ruleLst/>
              <dgm:layoutNode name="level1Shape" styleLbl="node0">
                <dgm:varLst>
                  <dgm:chPref val="3"/>
                </dgm:varLst>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2">
                <dgm:choose name="Name15">
                  <dgm:if name="Name16" func="var" arg="dir" op="equ" val="norm">
                    <dgm:alg type="hierChild">
                      <dgm:param type="linDir" val="fromL"/>
                    </dgm:alg>
                  </dgm:if>
                  <dgm:else name="Name17">
                    <dgm:alg type="hierChild">
                      <dgm:param type="linDir" val="fromR"/>
                    </dgm:alg>
                  </dgm:else>
                </dgm:choose>
                <dgm:shape xmlns:r="http://schemas.openxmlformats.org/officeDocument/2006/relationships" r:blip="">
                  <dgm:adjLst/>
                </dgm:shape>
                <dgm:presOf/>
                <dgm:constrLst/>
                <dgm:ruleLst/>
                <dgm:forEach name="repeat" axis="ch">
                  <dgm:forEach name="Name18" axis="self" ptType="parTrans" cnt="1">
                    <dgm:layoutNode name="Name19">
                      <dgm:alg type="conn">
                        <dgm:param type="dim" val="1D"/>
                        <dgm:param type="endSty" val="noArr"/>
                        <dgm:param type="connRout" val="bend"/>
                        <dgm:param type="begPts" val="bCtr"/>
                        <dgm:param type="endPts" val="tCtr"/>
                      </dgm:alg>
                      <dgm:shape xmlns:r="http://schemas.openxmlformats.org/officeDocument/2006/relationships" type="conn" r:blip="">
                        <dgm:adjLst/>
                      </dgm:shape>
                      <dgm:presOf axis="self"/>
                      <dgm:constrLst>
                        <dgm:constr type="w" val="1"/>
                        <dgm:constr type="h" val="1"/>
                        <dgm:constr type="begPad"/>
                        <dgm:constr type="endPad"/>
                      </dgm:constrLst>
                      <dgm:ruleLst/>
                    </dgm:layoutNode>
                  </dgm:forEach>
                  <dgm:forEach name="Name20" axis="self" ptType="node">
                    <dgm:layoutNode name="Name21">
                      <dgm:alg type="hierRoot"/>
                      <dgm:shape xmlns:r="http://schemas.openxmlformats.org/officeDocument/2006/relationships" r:blip="">
                        <dgm:adjLst/>
                      </dgm:shape>
                      <dgm:presOf/>
                      <dgm:constrLst/>
                      <dgm:ruleLst/>
                      <dgm:layoutNode name="level2Shape">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3">
                        <dgm:choose name="Name22">
                          <dgm:if name="Name23" func="var" arg="dir" op="equ" val="norm">
                            <dgm:alg type="hierChild">
                              <dgm:param type="linDir" val="fromL"/>
                            </dgm:alg>
                          </dgm:if>
                          <dgm:else name="Name24">
                            <dgm:alg type="hierChild">
                              <dgm:param type="linDir" val="fromR"/>
                            </dgm:alg>
                          </dgm:else>
                        </dgm:choose>
                        <dgm:shape xmlns:r="http://schemas.openxmlformats.org/officeDocument/2006/relationships" r:blip="">
                          <dgm:adjLst/>
                        </dgm:shape>
                        <dgm:presOf/>
                        <dgm:constrLst/>
                        <dgm:ruleLst/>
                        <dgm:forEach name="Name25" ref="repeat"/>
                      </dgm:layoutNode>
                    </dgm:layoutNode>
                  </dgm:forEach>
                </dgm:forEach>
              </dgm:layoutNode>
            </dgm:layoutNode>
          </dgm:forEach>
        </dgm:forEach>
      </dgm:layoutNode>
    </dgm:layoutNode>
    <dgm:layoutNode name="bgShapesFlow">
      <dgm:alg type="lin">
        <dgm:param type="linDir" val="fromT"/>
        <dgm:param type="nodeVertAlign" val="t"/>
        <dgm:param type="vertAlign" val="t"/>
        <dgm:param type="nodeHorzAlign" val="ctr"/>
      </dgm:alg>
      <dgm:shape xmlns:r="http://schemas.openxmlformats.org/officeDocument/2006/relationships" r:blip="">
        <dgm:adjLst/>
      </dgm:shape>
      <dgm:presOf/>
      <dgm:constrLst>
        <dgm:constr type="userB"/>
        <dgm:constr type="w" for="ch" forName="rectComp" refType="w"/>
        <dgm:constr type="h" for="ch" forName="rectComp" refType="h"/>
        <dgm:constr type="w" for="des" forName="bgRect" refType="w"/>
        <dgm:constr type="primFontSz" for="des" forName="bgRectTx" op="equ"/>
      </dgm:constrLst>
      <dgm:ruleLst/>
      <dgm:forEach name="Name26" axis="ch" ptType="node" st="2">
        <dgm:layoutNode name="rectComp">
          <dgm:alg type="composite">
            <dgm:param type="vertAlign" val="t"/>
            <dgm:param type="horzAlign" val="ctr"/>
          </dgm:alg>
          <dgm:shape xmlns:r="http://schemas.openxmlformats.org/officeDocument/2006/relationships" r:blip="">
            <dgm:adjLst/>
          </dgm:shape>
          <dgm:presOf/>
          <dgm:choose name="Name27">
            <dgm:if name="Name28" func="var" arg="dir" op="equ" val="norm">
              <dgm:constrLst>
                <dgm:constr type="userA"/>
                <dgm:constr type="l" for="ch" forName="bgRect"/>
                <dgm:constr type="t" for="ch" forName="bgRect"/>
                <dgm:constr type="h" for="ch" forName="bgRect" refType="userA" fact="1.2"/>
                <dgm:constr type="l" for="ch" forName="bgRectTx"/>
                <dgm:constr type="t" for="ch" forName="bgRectTx"/>
                <dgm:constr type="w" for="ch" forName="bgRectTx" refType="w" refFor="ch" refForName="bgRect" fact="0.3"/>
                <dgm:constr type="h" for="ch" forName="bgRectTx" refType="h" refFor="ch" refForName="bgRect" op="equ"/>
              </dgm:constrLst>
            </dgm:if>
            <dgm:else name="Name29">
              <dgm:constrLst>
                <dgm:constr type="userA"/>
                <dgm:constr type="l" for="ch" forName="bgRect"/>
                <dgm:constr type="t" for="ch" forName="bgRect"/>
                <dgm:constr type="h" for="ch" forName="bgRect" refType="userA" fact="1.2"/>
                <dgm:constr type="r" for="ch" forName="bgRectTx" refType="w"/>
                <dgm:constr type="t" for="ch" forName="bgRectTx"/>
                <dgm:constr type="w" for="ch" forName="bgRectTx" refType="w" refFor="ch" refForName="bgRect" fact="0.3"/>
                <dgm:constr type="h" for="ch" forName="bgRectTx" refType="h" refFor="ch" refForName="bgRect" op="equ"/>
              </dgm:constrLst>
            </dgm:else>
          </dgm:choose>
          <dgm:ruleLst/>
          <dgm:layoutNode name="bgRect" styleLbl="bgShp">
            <dgm:alg type="sp"/>
            <dgm:shape xmlns:r="http://schemas.openxmlformats.org/officeDocument/2006/relationships" type="roundRect" r:blip="" zOrderOff="-999">
              <dgm:adjLst>
                <dgm:adj idx="1" val="0.1"/>
              </dgm:adjLst>
            </dgm:shape>
            <dgm:presOf axis="desOrSelf" ptType="node"/>
            <dgm:constrLst/>
            <dgm:ruleLst/>
          </dgm:layoutNode>
          <dgm:layoutNode name="bgRectTx" styleLbl="bgShp">
            <dgm:varLst>
              <dgm:bulletEnabled val="1"/>
            </dgm:varLst>
            <dgm:alg type="tx"/>
            <dgm:presOf axis="desOrSelf" ptType="node"/>
            <dgm:shape xmlns:r="http://schemas.openxmlformats.org/officeDocument/2006/relationships" type="rect" r:blip="" zOrderOff="-999" hideGeom="1">
              <dgm:adjLst/>
            </dgm:shape>
            <dgm:constrLst>
              <dgm:constr type="primFontSz" val="65"/>
            </dgm:constrLst>
            <dgm:ruleLst>
              <dgm:rule type="primFontSz" val="5" fact="NaN" max="NaN"/>
            </dgm:ruleLst>
          </dgm:layoutNode>
        </dgm:layoutNode>
        <dgm:choose name="Name30">
          <dgm:if name="Name31" axis="self" ptType="node" func="revPos" op="gte" val="2">
            <dgm:layoutNode name="spComp">
              <dgm:alg type="composite">
                <dgm:param type="vertAlign" val="t"/>
                <dgm:param type="horzAlign" val="ctr"/>
              </dgm:alg>
              <dgm:shape xmlns:r="http://schemas.openxmlformats.org/officeDocument/2006/relationships" r:blip="">
                <dgm:adjLst/>
              </dgm:shape>
              <dgm:presOf/>
              <dgm:constrLst>
                <dgm:constr type="userA"/>
                <dgm:constr type="userB"/>
                <dgm:constr type="l" for="ch" forName="vSp"/>
                <dgm:constr type="t" for="ch" forName="vSp"/>
                <dgm:constr type="h" for="ch" forName="vSp" refType="userB"/>
                <dgm:constr type="hOff" for="ch" forName="vSp" refType="userA" fact="-0.2"/>
              </dgm:constrLst>
              <dgm:ruleLst/>
              <dgm:layoutNode name="vSp">
                <dgm:alg type="sp"/>
                <dgm:shape xmlns:r="http://schemas.openxmlformats.org/officeDocument/2006/relationships" r:blip="">
                  <dgm:adjLst/>
                </dgm:shape>
                <dgm:presOf/>
                <dgm:constrLst/>
                <dgm:ruleLst/>
              </dgm:layoutNode>
            </dgm:layoutNode>
          </dgm:if>
          <dgm:else name="Name32"/>
        </dgm:choose>
      </dgm:forEach>
    </dgm:layoutNode>
  </dgm:layoutNode>
</dgm:layoutDef>
</file>

<file path=ppt/diagrams/layout7.xml><?xml version="1.0" encoding="utf-8"?>
<dgm:layoutDef xmlns:dgm="http://schemas.openxmlformats.org/drawingml/2006/diagram" xmlns:a="http://schemas.openxmlformats.org/drawingml/2006/main" uniqueId="urn:microsoft.com/office/officeart/2005/8/layout/hierarchy6">
  <dgm:title val=""/>
  <dgm:desc val=""/>
  <dgm:catLst>
    <dgm:cat type="hierarchy" pri="3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 modelId="4">
          <dgm:prSet phldr="1"/>
        </dgm:pt>
        <dgm:pt modelId="5">
          <dgm:prSet phldr="1"/>
        </dgm:pt>
        <dgm:pt modelId="6">
          <dgm:prSet phldr="1"/>
        </dgm:pt>
      </dgm:ptLst>
      <dgm:cxnLst>
        <dgm:cxn modelId="7" srcId="0" destId="1" srcOrd="0" destOrd="0"/>
        <dgm:cxn modelId="8" srcId="1" destId="2" srcOrd="0" destOrd="0"/>
        <dgm:cxn modelId="9" srcId="1" destId="3" srcOrd="1" destOrd="0"/>
        <dgm:cxn modelId="23" srcId="2" destId="21" srcOrd="0" destOrd="0"/>
        <dgm:cxn modelId="24" srcId="2" destId="22" srcOrd="1" destOrd="0"/>
        <dgm:cxn modelId="33" srcId="3" destId="31" srcOrd="0" destOrd="0"/>
        <dgm:cxn modelId="10" srcId="0" destId="4" srcOrd="1" destOrd="0"/>
        <dgm:cxn modelId="11" srcId="0" destId="5" srcOrd="2" destOrd="0"/>
        <dgm:cxn modelId="12" srcId="0" destId="6" srcOrd="3" destOrd="0"/>
      </dgm:cxnLst>
      <dgm:bg/>
      <dgm:whole/>
    </dgm:dataModel>
  </dgm:sampData>
  <dgm:styleData>
    <dgm:dataModel>
      <dgm:ptLst>
        <dgm:pt modelId="0" type="doc"/>
        <dgm:pt modelId="1"/>
        <dgm:pt modelId="11"/>
        <dgm:pt modelId="12"/>
        <dgm:pt modelId="2"/>
        <dgm:pt modelId="3"/>
      </dgm:ptLst>
      <dgm:cxnLst>
        <dgm:cxn modelId="4" srcId="0" destId="1" srcOrd="0" destOrd="0"/>
        <dgm:cxn modelId="13" srcId="1" destId="11" srcOrd="0" destOrd="0"/>
        <dgm:cxn modelId="14" srcId="1" destId="12" srcOrd="1" destOrd="0"/>
        <dgm:cxn modelId="5" srcId="0" destId="2" srcOrd="1" destOrd="0"/>
        <dgm:cxn modelId="6" srcId="0" destId="3" srcOrd="2" destOrd="0"/>
      </dgm:cxnLst>
      <dgm:bg/>
      <dgm:whole/>
    </dgm:dataModel>
  </dgm:styleData>
  <dgm:clrData>
    <dgm:dataModel>
      <dgm:ptLst>
        <dgm:pt modelId="0" type="doc"/>
        <dgm:pt modelId="1"/>
        <dgm:pt modelId="2"/>
        <dgm:pt modelId="21"/>
        <dgm:pt modelId="211"/>
        <dgm:pt modelId="3"/>
        <dgm:pt modelId="31"/>
        <dgm:pt modelId="311"/>
        <dgm:pt modelId="4"/>
        <dgm:pt modelId="5"/>
        <dgm:pt modelId="6"/>
        <dgm:pt modelId="7"/>
      </dgm:ptLst>
      <dgm:cxnLst>
        <dgm:cxn modelId="8" srcId="0" destId="1" srcOrd="0" destOrd="0"/>
        <dgm:cxn modelId="9" srcId="1" destId="2" srcOrd="0" destOrd="0"/>
        <dgm:cxn modelId="10" srcId="1" destId="3" srcOrd="1" destOrd="0"/>
        <dgm:cxn modelId="23" srcId="2" destId="21" srcOrd="0" destOrd="0"/>
        <dgm:cxn modelId="24" srcId="21" destId="211" srcOrd="0" destOrd="0"/>
        <dgm:cxn modelId="33" srcId="3" destId="31" srcOrd="0" destOrd="0"/>
        <dgm:cxn modelId="34" srcId="31" destId="311" srcOrd="0" destOrd="0"/>
        <dgm:cxn modelId="11" srcId="0" destId="4" srcOrd="1" destOrd="0"/>
        <dgm:cxn modelId="12" srcId="0" destId="5" srcOrd="2" destOrd="0"/>
        <dgm:cxn modelId="13" srcId="0" destId="6" srcOrd="3" destOrd="0"/>
        <dgm:cxn modelId="14" srcId="0" destId="7" srcOrd="4" destOrd="0"/>
      </dgm:cxnLst>
      <dgm:bg/>
      <dgm:whole/>
    </dgm:dataModel>
  </dgm:clrData>
  <dgm:layoutNode name="mainComposite">
    <dgm:varLst>
      <dgm:chPref val="1"/>
      <dgm:dir/>
      <dgm:animOne val="branch"/>
      <dgm:animLvl val="lvl"/>
      <dgm:resizeHandles val="exact"/>
    </dgm:varLst>
    <dgm:alg type="composite">
      <dgm:param type="vertAlign" val="mid"/>
      <dgm:param type="horzAlign" val="ctr"/>
    </dgm:alg>
    <dgm:shape xmlns:r="http://schemas.openxmlformats.org/officeDocument/2006/relationships" r:blip="">
      <dgm:adjLst/>
    </dgm:shape>
    <dgm:presOf/>
    <dgm:choose name="Name0">
      <dgm:if name="Name1" axis="ch" ptType="node" func="cnt" op="gte" val="2">
        <dgm:choose name="Name2">
          <dgm:if name="Name3" func="var" arg="dir" op="equ" val="norm">
            <dgm:constrLst>
              <dgm:constr type="l" for="ch" forName="hierFlow" refType="w" fact="0.3"/>
              <dgm:constr type="t" for="ch" forName="hierFlow"/>
              <dgm:constr type="r" for="ch" forName="hierFlow" refType="w" fact="0.98"/>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if>
          <dgm:else name="Name4">
            <dgm:constrLst>
              <dgm:constr type="l" for="ch" forName="hierFlow" refType="w" fact="0.02"/>
              <dgm:constr type="t" for="ch" forName="hierFlow"/>
              <dgm:constr type="r" for="ch" forName="hierFlow" refType="w" fact="0.7"/>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if>
      <dgm:else name="Name5">
        <dgm:constrLst>
          <dgm:constr type="l" for="ch" forName="hierFlow"/>
          <dgm:constr type="t" for="ch" forName="hierFlow"/>
          <dgm:constr type="r" for="ch" forName="hierFlow" refType="w"/>
          <dgm:constr type="b" for="ch" forName="hierFlow" refType="h"/>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ruleLst/>
    <dgm:layoutNode name="hierFlow">
      <dgm:alg type="lin">
        <dgm:param type="linDir" val="fromT"/>
        <dgm:param type="nodeVertAlign" val="t"/>
        <dgm:param type="vertAlign" val="t"/>
        <dgm:param type="nodeHorzAlign" val="ctr"/>
        <dgm:param type="fallback" val="2D"/>
      </dgm:alg>
      <dgm:shape xmlns:r="http://schemas.openxmlformats.org/officeDocument/2006/relationships" r:blip="">
        <dgm:adjLst/>
      </dgm:shape>
      <dgm:presOf/>
      <dgm:constrLst/>
      <dgm:ruleLst/>
      <dgm:choose name="Name6">
        <dgm:if name="Name7" axis="ch" ptType="node" func="cnt" op="gte" val="2">
          <dgm:layoutNode name="firstBuf">
            <dgm:alg type="sp"/>
            <dgm:shape xmlns:r="http://schemas.openxmlformats.org/officeDocument/2006/relationships" r:blip="">
              <dgm:adjLst/>
            </dgm:shape>
            <dgm:presOf/>
            <dgm:constrLst/>
            <dgm:ruleLst/>
          </dgm:layoutNode>
        </dgm:if>
        <dgm:else name="Name8"/>
      </dgm:choose>
      <dgm:layoutNode name="hierChild1">
        <dgm:varLst>
          <dgm:chPref val="1"/>
          <dgm:animOne val="branch"/>
          <dgm:animLvl val="lvl"/>
        </dgm:varLst>
        <dgm:choose name="Name9">
          <dgm:if name="Name10" func="var" arg="dir" op="equ" val="norm">
            <dgm:alg type="hierChild">
              <dgm:param type="linDir" val="fromL"/>
              <dgm:param type="vertAlign" val="t"/>
            </dgm:alg>
          </dgm:if>
          <dgm:else name="Name11">
            <dgm:alg type="hierChild">
              <dgm:param type="linDir" val="fromR"/>
              <dgm:param type="vertAlign" val="t"/>
            </dgm:alg>
          </dgm:else>
        </dgm:choose>
        <dgm:shape xmlns:r="http://schemas.openxmlformats.org/officeDocument/2006/relationships" r:blip="">
          <dgm:adjLst/>
        </dgm:shape>
        <dgm:presOf/>
        <dgm:constrLst>
          <dgm:constr type="primFontSz" for="des" ptType="node" op="equ"/>
        </dgm:constrLst>
        <dgm:ruleLst/>
        <dgm:forEach name="Name12" axis="ch" cnt="3">
          <dgm:forEach name="Name13" axis="self" ptType="node">
            <dgm:layoutNode name="Name14">
              <dgm:alg type="hierRoot"/>
              <dgm:shape xmlns:r="http://schemas.openxmlformats.org/officeDocument/2006/relationships" r:blip="">
                <dgm:adjLst/>
              </dgm:shape>
              <dgm:presOf/>
              <dgm:constrLst/>
              <dgm:ruleLst/>
              <dgm:layoutNode name="level1Shape" styleLbl="node0">
                <dgm:varLst>
                  <dgm:chPref val="3"/>
                </dgm:varLst>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2">
                <dgm:choose name="Name15">
                  <dgm:if name="Name16" func="var" arg="dir" op="equ" val="norm">
                    <dgm:alg type="hierChild">
                      <dgm:param type="linDir" val="fromL"/>
                    </dgm:alg>
                  </dgm:if>
                  <dgm:else name="Name17">
                    <dgm:alg type="hierChild">
                      <dgm:param type="linDir" val="fromR"/>
                    </dgm:alg>
                  </dgm:else>
                </dgm:choose>
                <dgm:shape xmlns:r="http://schemas.openxmlformats.org/officeDocument/2006/relationships" r:blip="">
                  <dgm:adjLst/>
                </dgm:shape>
                <dgm:presOf/>
                <dgm:constrLst/>
                <dgm:ruleLst/>
                <dgm:forEach name="repeat" axis="ch">
                  <dgm:forEach name="Name18" axis="self" ptType="parTrans" cnt="1">
                    <dgm:layoutNode name="Name19">
                      <dgm:alg type="conn">
                        <dgm:param type="dim" val="1D"/>
                        <dgm:param type="endSty" val="noArr"/>
                        <dgm:param type="connRout" val="bend"/>
                        <dgm:param type="begPts" val="bCtr"/>
                        <dgm:param type="endPts" val="tCtr"/>
                      </dgm:alg>
                      <dgm:shape xmlns:r="http://schemas.openxmlformats.org/officeDocument/2006/relationships" type="conn" r:blip="">
                        <dgm:adjLst/>
                      </dgm:shape>
                      <dgm:presOf axis="self"/>
                      <dgm:constrLst>
                        <dgm:constr type="w" val="1"/>
                        <dgm:constr type="h" val="1"/>
                        <dgm:constr type="begPad"/>
                        <dgm:constr type="endPad"/>
                      </dgm:constrLst>
                      <dgm:ruleLst/>
                    </dgm:layoutNode>
                  </dgm:forEach>
                  <dgm:forEach name="Name20" axis="self" ptType="node">
                    <dgm:layoutNode name="Name21">
                      <dgm:alg type="hierRoot"/>
                      <dgm:shape xmlns:r="http://schemas.openxmlformats.org/officeDocument/2006/relationships" r:blip="">
                        <dgm:adjLst/>
                      </dgm:shape>
                      <dgm:presOf/>
                      <dgm:constrLst/>
                      <dgm:ruleLst/>
                      <dgm:layoutNode name="level2Shape">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3">
                        <dgm:choose name="Name22">
                          <dgm:if name="Name23" func="var" arg="dir" op="equ" val="norm">
                            <dgm:alg type="hierChild">
                              <dgm:param type="linDir" val="fromL"/>
                            </dgm:alg>
                          </dgm:if>
                          <dgm:else name="Name24">
                            <dgm:alg type="hierChild">
                              <dgm:param type="linDir" val="fromR"/>
                            </dgm:alg>
                          </dgm:else>
                        </dgm:choose>
                        <dgm:shape xmlns:r="http://schemas.openxmlformats.org/officeDocument/2006/relationships" r:blip="">
                          <dgm:adjLst/>
                        </dgm:shape>
                        <dgm:presOf/>
                        <dgm:constrLst/>
                        <dgm:ruleLst/>
                        <dgm:forEach name="Name25" ref="repeat"/>
                      </dgm:layoutNode>
                    </dgm:layoutNode>
                  </dgm:forEach>
                </dgm:forEach>
              </dgm:layoutNode>
            </dgm:layoutNode>
          </dgm:forEach>
        </dgm:forEach>
      </dgm:layoutNode>
    </dgm:layoutNode>
    <dgm:layoutNode name="bgShapesFlow">
      <dgm:alg type="lin">
        <dgm:param type="linDir" val="fromT"/>
        <dgm:param type="nodeVertAlign" val="t"/>
        <dgm:param type="vertAlign" val="t"/>
        <dgm:param type="nodeHorzAlign" val="ctr"/>
      </dgm:alg>
      <dgm:shape xmlns:r="http://schemas.openxmlformats.org/officeDocument/2006/relationships" r:blip="">
        <dgm:adjLst/>
      </dgm:shape>
      <dgm:presOf/>
      <dgm:constrLst>
        <dgm:constr type="userB"/>
        <dgm:constr type="w" for="ch" forName="rectComp" refType="w"/>
        <dgm:constr type="h" for="ch" forName="rectComp" refType="h"/>
        <dgm:constr type="w" for="des" forName="bgRect" refType="w"/>
        <dgm:constr type="primFontSz" for="des" forName="bgRectTx" op="equ"/>
      </dgm:constrLst>
      <dgm:ruleLst/>
      <dgm:forEach name="Name26" axis="ch" ptType="node" st="2">
        <dgm:layoutNode name="rectComp">
          <dgm:alg type="composite">
            <dgm:param type="vertAlign" val="t"/>
            <dgm:param type="horzAlign" val="ctr"/>
          </dgm:alg>
          <dgm:shape xmlns:r="http://schemas.openxmlformats.org/officeDocument/2006/relationships" r:blip="">
            <dgm:adjLst/>
          </dgm:shape>
          <dgm:presOf/>
          <dgm:choose name="Name27">
            <dgm:if name="Name28" func="var" arg="dir" op="equ" val="norm">
              <dgm:constrLst>
                <dgm:constr type="userA"/>
                <dgm:constr type="l" for="ch" forName="bgRect"/>
                <dgm:constr type="t" for="ch" forName="bgRect"/>
                <dgm:constr type="h" for="ch" forName="bgRect" refType="userA" fact="1.2"/>
                <dgm:constr type="l" for="ch" forName="bgRectTx"/>
                <dgm:constr type="t" for="ch" forName="bgRectTx"/>
                <dgm:constr type="w" for="ch" forName="bgRectTx" refType="w" refFor="ch" refForName="bgRect" fact="0.3"/>
                <dgm:constr type="h" for="ch" forName="bgRectTx" refType="h" refFor="ch" refForName="bgRect" op="equ"/>
              </dgm:constrLst>
            </dgm:if>
            <dgm:else name="Name29">
              <dgm:constrLst>
                <dgm:constr type="userA"/>
                <dgm:constr type="l" for="ch" forName="bgRect"/>
                <dgm:constr type="t" for="ch" forName="bgRect"/>
                <dgm:constr type="h" for="ch" forName="bgRect" refType="userA" fact="1.2"/>
                <dgm:constr type="r" for="ch" forName="bgRectTx" refType="w"/>
                <dgm:constr type="t" for="ch" forName="bgRectTx"/>
                <dgm:constr type="w" for="ch" forName="bgRectTx" refType="w" refFor="ch" refForName="bgRect" fact="0.3"/>
                <dgm:constr type="h" for="ch" forName="bgRectTx" refType="h" refFor="ch" refForName="bgRect" op="equ"/>
              </dgm:constrLst>
            </dgm:else>
          </dgm:choose>
          <dgm:ruleLst/>
          <dgm:layoutNode name="bgRect" styleLbl="bgShp">
            <dgm:alg type="sp"/>
            <dgm:shape xmlns:r="http://schemas.openxmlformats.org/officeDocument/2006/relationships" type="roundRect" r:blip="" zOrderOff="-999">
              <dgm:adjLst>
                <dgm:adj idx="1" val="0.1"/>
              </dgm:adjLst>
            </dgm:shape>
            <dgm:presOf axis="desOrSelf" ptType="node"/>
            <dgm:constrLst/>
            <dgm:ruleLst/>
          </dgm:layoutNode>
          <dgm:layoutNode name="bgRectTx" styleLbl="bgShp">
            <dgm:varLst>
              <dgm:bulletEnabled val="1"/>
            </dgm:varLst>
            <dgm:alg type="tx"/>
            <dgm:presOf axis="desOrSelf" ptType="node"/>
            <dgm:shape xmlns:r="http://schemas.openxmlformats.org/officeDocument/2006/relationships" type="rect" r:blip="" zOrderOff="-999" hideGeom="1">
              <dgm:adjLst/>
            </dgm:shape>
            <dgm:constrLst>
              <dgm:constr type="primFontSz" val="65"/>
            </dgm:constrLst>
            <dgm:ruleLst>
              <dgm:rule type="primFontSz" val="5" fact="NaN" max="NaN"/>
            </dgm:ruleLst>
          </dgm:layoutNode>
        </dgm:layoutNode>
        <dgm:choose name="Name30">
          <dgm:if name="Name31" axis="self" ptType="node" func="revPos" op="gte" val="2">
            <dgm:layoutNode name="spComp">
              <dgm:alg type="composite">
                <dgm:param type="vertAlign" val="t"/>
                <dgm:param type="horzAlign" val="ctr"/>
              </dgm:alg>
              <dgm:shape xmlns:r="http://schemas.openxmlformats.org/officeDocument/2006/relationships" r:blip="">
                <dgm:adjLst/>
              </dgm:shape>
              <dgm:presOf/>
              <dgm:constrLst>
                <dgm:constr type="userA"/>
                <dgm:constr type="userB"/>
                <dgm:constr type="l" for="ch" forName="vSp"/>
                <dgm:constr type="t" for="ch" forName="vSp"/>
                <dgm:constr type="h" for="ch" forName="vSp" refType="userB"/>
                <dgm:constr type="hOff" for="ch" forName="vSp" refType="userA" fact="-0.2"/>
              </dgm:constrLst>
              <dgm:ruleLst/>
              <dgm:layoutNode name="vSp">
                <dgm:alg type="sp"/>
                <dgm:shape xmlns:r="http://schemas.openxmlformats.org/officeDocument/2006/relationships" r:blip="">
                  <dgm:adjLst/>
                </dgm:shape>
                <dgm:presOf/>
                <dgm:constrLst/>
                <dgm:ruleLst/>
              </dgm:layoutNode>
            </dgm:layoutNode>
          </dgm:if>
          <dgm:else name="Name32"/>
        </dgm:choose>
      </dgm:forEach>
    </dgm:layoutNode>
  </dgm:layoutNode>
</dgm:layoutDef>
</file>

<file path=ppt/diagrams/layout8.xml><?xml version="1.0" encoding="utf-8"?>
<dgm:layoutDef xmlns:dgm="http://schemas.openxmlformats.org/drawingml/2006/diagram" xmlns:a="http://schemas.openxmlformats.org/drawingml/2006/main" uniqueId="urn:microsoft.com/office/officeart/2005/8/layout/hierarchy6">
  <dgm:title val=""/>
  <dgm:desc val=""/>
  <dgm:catLst>
    <dgm:cat type="hierarchy" pri="3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 modelId="4">
          <dgm:prSet phldr="1"/>
        </dgm:pt>
        <dgm:pt modelId="5">
          <dgm:prSet phldr="1"/>
        </dgm:pt>
        <dgm:pt modelId="6">
          <dgm:prSet phldr="1"/>
        </dgm:pt>
      </dgm:ptLst>
      <dgm:cxnLst>
        <dgm:cxn modelId="7" srcId="0" destId="1" srcOrd="0" destOrd="0"/>
        <dgm:cxn modelId="8" srcId="1" destId="2" srcOrd="0" destOrd="0"/>
        <dgm:cxn modelId="9" srcId="1" destId="3" srcOrd="1" destOrd="0"/>
        <dgm:cxn modelId="23" srcId="2" destId="21" srcOrd="0" destOrd="0"/>
        <dgm:cxn modelId="24" srcId="2" destId="22" srcOrd="1" destOrd="0"/>
        <dgm:cxn modelId="33" srcId="3" destId="31" srcOrd="0" destOrd="0"/>
        <dgm:cxn modelId="10" srcId="0" destId="4" srcOrd="1" destOrd="0"/>
        <dgm:cxn modelId="11" srcId="0" destId="5" srcOrd="2" destOrd="0"/>
        <dgm:cxn modelId="12" srcId="0" destId="6" srcOrd="3" destOrd="0"/>
      </dgm:cxnLst>
      <dgm:bg/>
      <dgm:whole/>
    </dgm:dataModel>
  </dgm:sampData>
  <dgm:styleData>
    <dgm:dataModel>
      <dgm:ptLst>
        <dgm:pt modelId="0" type="doc"/>
        <dgm:pt modelId="1"/>
        <dgm:pt modelId="11"/>
        <dgm:pt modelId="12"/>
        <dgm:pt modelId="2"/>
        <dgm:pt modelId="3"/>
      </dgm:ptLst>
      <dgm:cxnLst>
        <dgm:cxn modelId="4" srcId="0" destId="1" srcOrd="0" destOrd="0"/>
        <dgm:cxn modelId="13" srcId="1" destId="11" srcOrd="0" destOrd="0"/>
        <dgm:cxn modelId="14" srcId="1" destId="12" srcOrd="1" destOrd="0"/>
        <dgm:cxn modelId="5" srcId="0" destId="2" srcOrd="1" destOrd="0"/>
        <dgm:cxn modelId="6" srcId="0" destId="3" srcOrd="2" destOrd="0"/>
      </dgm:cxnLst>
      <dgm:bg/>
      <dgm:whole/>
    </dgm:dataModel>
  </dgm:styleData>
  <dgm:clrData>
    <dgm:dataModel>
      <dgm:ptLst>
        <dgm:pt modelId="0" type="doc"/>
        <dgm:pt modelId="1"/>
        <dgm:pt modelId="2"/>
        <dgm:pt modelId="21"/>
        <dgm:pt modelId="211"/>
        <dgm:pt modelId="3"/>
        <dgm:pt modelId="31"/>
        <dgm:pt modelId="311"/>
        <dgm:pt modelId="4"/>
        <dgm:pt modelId="5"/>
        <dgm:pt modelId="6"/>
        <dgm:pt modelId="7"/>
      </dgm:ptLst>
      <dgm:cxnLst>
        <dgm:cxn modelId="8" srcId="0" destId="1" srcOrd="0" destOrd="0"/>
        <dgm:cxn modelId="9" srcId="1" destId="2" srcOrd="0" destOrd="0"/>
        <dgm:cxn modelId="10" srcId="1" destId="3" srcOrd="1" destOrd="0"/>
        <dgm:cxn modelId="23" srcId="2" destId="21" srcOrd="0" destOrd="0"/>
        <dgm:cxn modelId="24" srcId="21" destId="211" srcOrd="0" destOrd="0"/>
        <dgm:cxn modelId="33" srcId="3" destId="31" srcOrd="0" destOrd="0"/>
        <dgm:cxn modelId="34" srcId="31" destId="311" srcOrd="0" destOrd="0"/>
        <dgm:cxn modelId="11" srcId="0" destId="4" srcOrd="1" destOrd="0"/>
        <dgm:cxn modelId="12" srcId="0" destId="5" srcOrd="2" destOrd="0"/>
        <dgm:cxn modelId="13" srcId="0" destId="6" srcOrd="3" destOrd="0"/>
        <dgm:cxn modelId="14" srcId="0" destId="7" srcOrd="4" destOrd="0"/>
      </dgm:cxnLst>
      <dgm:bg/>
      <dgm:whole/>
    </dgm:dataModel>
  </dgm:clrData>
  <dgm:layoutNode name="mainComposite">
    <dgm:varLst>
      <dgm:chPref val="1"/>
      <dgm:dir/>
      <dgm:animOne val="branch"/>
      <dgm:animLvl val="lvl"/>
      <dgm:resizeHandles val="exact"/>
    </dgm:varLst>
    <dgm:alg type="composite">
      <dgm:param type="vertAlign" val="mid"/>
      <dgm:param type="horzAlign" val="ctr"/>
    </dgm:alg>
    <dgm:shape xmlns:r="http://schemas.openxmlformats.org/officeDocument/2006/relationships" r:blip="">
      <dgm:adjLst/>
    </dgm:shape>
    <dgm:presOf/>
    <dgm:choose name="Name0">
      <dgm:if name="Name1" axis="ch" ptType="node" func="cnt" op="gte" val="2">
        <dgm:choose name="Name2">
          <dgm:if name="Name3" func="var" arg="dir" op="equ" val="norm">
            <dgm:constrLst>
              <dgm:constr type="l" for="ch" forName="hierFlow" refType="w" fact="0.3"/>
              <dgm:constr type="t" for="ch" forName="hierFlow"/>
              <dgm:constr type="r" for="ch" forName="hierFlow" refType="w" fact="0.98"/>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if>
          <dgm:else name="Name4">
            <dgm:constrLst>
              <dgm:constr type="l" for="ch" forName="hierFlow" refType="w" fact="0.02"/>
              <dgm:constr type="t" for="ch" forName="hierFlow"/>
              <dgm:constr type="r" for="ch" forName="hierFlow" refType="w" fact="0.7"/>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if>
      <dgm:else name="Name5">
        <dgm:constrLst>
          <dgm:constr type="l" for="ch" forName="hierFlow"/>
          <dgm:constr type="t" for="ch" forName="hierFlow"/>
          <dgm:constr type="r" for="ch" forName="hierFlow" refType="w"/>
          <dgm:constr type="b" for="ch" forName="hierFlow" refType="h"/>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ruleLst/>
    <dgm:layoutNode name="hierFlow">
      <dgm:alg type="lin">
        <dgm:param type="linDir" val="fromT"/>
        <dgm:param type="nodeVertAlign" val="t"/>
        <dgm:param type="vertAlign" val="t"/>
        <dgm:param type="nodeHorzAlign" val="ctr"/>
        <dgm:param type="fallback" val="2D"/>
      </dgm:alg>
      <dgm:shape xmlns:r="http://schemas.openxmlformats.org/officeDocument/2006/relationships" r:blip="">
        <dgm:adjLst/>
      </dgm:shape>
      <dgm:presOf/>
      <dgm:constrLst/>
      <dgm:ruleLst/>
      <dgm:choose name="Name6">
        <dgm:if name="Name7" axis="ch" ptType="node" func="cnt" op="gte" val="2">
          <dgm:layoutNode name="firstBuf">
            <dgm:alg type="sp"/>
            <dgm:shape xmlns:r="http://schemas.openxmlformats.org/officeDocument/2006/relationships" r:blip="">
              <dgm:adjLst/>
            </dgm:shape>
            <dgm:presOf/>
            <dgm:constrLst/>
            <dgm:ruleLst/>
          </dgm:layoutNode>
        </dgm:if>
        <dgm:else name="Name8"/>
      </dgm:choose>
      <dgm:layoutNode name="hierChild1">
        <dgm:varLst>
          <dgm:chPref val="1"/>
          <dgm:animOne val="branch"/>
          <dgm:animLvl val="lvl"/>
        </dgm:varLst>
        <dgm:choose name="Name9">
          <dgm:if name="Name10" func="var" arg="dir" op="equ" val="norm">
            <dgm:alg type="hierChild">
              <dgm:param type="linDir" val="fromL"/>
              <dgm:param type="vertAlign" val="t"/>
            </dgm:alg>
          </dgm:if>
          <dgm:else name="Name11">
            <dgm:alg type="hierChild">
              <dgm:param type="linDir" val="fromR"/>
              <dgm:param type="vertAlign" val="t"/>
            </dgm:alg>
          </dgm:else>
        </dgm:choose>
        <dgm:shape xmlns:r="http://schemas.openxmlformats.org/officeDocument/2006/relationships" r:blip="">
          <dgm:adjLst/>
        </dgm:shape>
        <dgm:presOf/>
        <dgm:constrLst>
          <dgm:constr type="primFontSz" for="des" ptType="node" op="equ"/>
        </dgm:constrLst>
        <dgm:ruleLst/>
        <dgm:forEach name="Name12" axis="ch" cnt="3">
          <dgm:forEach name="Name13" axis="self" ptType="node">
            <dgm:layoutNode name="Name14">
              <dgm:alg type="hierRoot"/>
              <dgm:shape xmlns:r="http://schemas.openxmlformats.org/officeDocument/2006/relationships" r:blip="">
                <dgm:adjLst/>
              </dgm:shape>
              <dgm:presOf/>
              <dgm:constrLst/>
              <dgm:ruleLst/>
              <dgm:layoutNode name="level1Shape" styleLbl="node0">
                <dgm:varLst>
                  <dgm:chPref val="3"/>
                </dgm:varLst>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2">
                <dgm:choose name="Name15">
                  <dgm:if name="Name16" func="var" arg="dir" op="equ" val="norm">
                    <dgm:alg type="hierChild">
                      <dgm:param type="linDir" val="fromL"/>
                    </dgm:alg>
                  </dgm:if>
                  <dgm:else name="Name17">
                    <dgm:alg type="hierChild">
                      <dgm:param type="linDir" val="fromR"/>
                    </dgm:alg>
                  </dgm:else>
                </dgm:choose>
                <dgm:shape xmlns:r="http://schemas.openxmlformats.org/officeDocument/2006/relationships" r:blip="">
                  <dgm:adjLst/>
                </dgm:shape>
                <dgm:presOf/>
                <dgm:constrLst/>
                <dgm:ruleLst/>
                <dgm:forEach name="repeat" axis="ch">
                  <dgm:forEach name="Name18" axis="self" ptType="parTrans" cnt="1">
                    <dgm:layoutNode name="Name19">
                      <dgm:alg type="conn">
                        <dgm:param type="dim" val="1D"/>
                        <dgm:param type="endSty" val="noArr"/>
                        <dgm:param type="connRout" val="bend"/>
                        <dgm:param type="begPts" val="bCtr"/>
                        <dgm:param type="endPts" val="tCtr"/>
                      </dgm:alg>
                      <dgm:shape xmlns:r="http://schemas.openxmlformats.org/officeDocument/2006/relationships" type="conn" r:blip="">
                        <dgm:adjLst/>
                      </dgm:shape>
                      <dgm:presOf axis="self"/>
                      <dgm:constrLst>
                        <dgm:constr type="w" val="1"/>
                        <dgm:constr type="h" val="1"/>
                        <dgm:constr type="begPad"/>
                        <dgm:constr type="endPad"/>
                      </dgm:constrLst>
                      <dgm:ruleLst/>
                    </dgm:layoutNode>
                  </dgm:forEach>
                  <dgm:forEach name="Name20" axis="self" ptType="node">
                    <dgm:layoutNode name="Name21">
                      <dgm:alg type="hierRoot"/>
                      <dgm:shape xmlns:r="http://schemas.openxmlformats.org/officeDocument/2006/relationships" r:blip="">
                        <dgm:adjLst/>
                      </dgm:shape>
                      <dgm:presOf/>
                      <dgm:constrLst/>
                      <dgm:ruleLst/>
                      <dgm:layoutNode name="level2Shape">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3">
                        <dgm:choose name="Name22">
                          <dgm:if name="Name23" func="var" arg="dir" op="equ" val="norm">
                            <dgm:alg type="hierChild">
                              <dgm:param type="linDir" val="fromL"/>
                            </dgm:alg>
                          </dgm:if>
                          <dgm:else name="Name24">
                            <dgm:alg type="hierChild">
                              <dgm:param type="linDir" val="fromR"/>
                            </dgm:alg>
                          </dgm:else>
                        </dgm:choose>
                        <dgm:shape xmlns:r="http://schemas.openxmlformats.org/officeDocument/2006/relationships" r:blip="">
                          <dgm:adjLst/>
                        </dgm:shape>
                        <dgm:presOf/>
                        <dgm:constrLst/>
                        <dgm:ruleLst/>
                        <dgm:forEach name="Name25" ref="repeat"/>
                      </dgm:layoutNode>
                    </dgm:layoutNode>
                  </dgm:forEach>
                </dgm:forEach>
              </dgm:layoutNode>
            </dgm:layoutNode>
          </dgm:forEach>
        </dgm:forEach>
      </dgm:layoutNode>
    </dgm:layoutNode>
    <dgm:layoutNode name="bgShapesFlow">
      <dgm:alg type="lin">
        <dgm:param type="linDir" val="fromT"/>
        <dgm:param type="nodeVertAlign" val="t"/>
        <dgm:param type="vertAlign" val="t"/>
        <dgm:param type="nodeHorzAlign" val="ctr"/>
      </dgm:alg>
      <dgm:shape xmlns:r="http://schemas.openxmlformats.org/officeDocument/2006/relationships" r:blip="">
        <dgm:adjLst/>
      </dgm:shape>
      <dgm:presOf/>
      <dgm:constrLst>
        <dgm:constr type="userB"/>
        <dgm:constr type="w" for="ch" forName="rectComp" refType="w"/>
        <dgm:constr type="h" for="ch" forName="rectComp" refType="h"/>
        <dgm:constr type="w" for="des" forName="bgRect" refType="w"/>
        <dgm:constr type="primFontSz" for="des" forName="bgRectTx" op="equ"/>
      </dgm:constrLst>
      <dgm:ruleLst/>
      <dgm:forEach name="Name26" axis="ch" ptType="node" st="2">
        <dgm:layoutNode name="rectComp">
          <dgm:alg type="composite">
            <dgm:param type="vertAlign" val="t"/>
            <dgm:param type="horzAlign" val="ctr"/>
          </dgm:alg>
          <dgm:shape xmlns:r="http://schemas.openxmlformats.org/officeDocument/2006/relationships" r:blip="">
            <dgm:adjLst/>
          </dgm:shape>
          <dgm:presOf/>
          <dgm:choose name="Name27">
            <dgm:if name="Name28" func="var" arg="dir" op="equ" val="norm">
              <dgm:constrLst>
                <dgm:constr type="userA"/>
                <dgm:constr type="l" for="ch" forName="bgRect"/>
                <dgm:constr type="t" for="ch" forName="bgRect"/>
                <dgm:constr type="h" for="ch" forName="bgRect" refType="userA" fact="1.2"/>
                <dgm:constr type="l" for="ch" forName="bgRectTx"/>
                <dgm:constr type="t" for="ch" forName="bgRectTx"/>
                <dgm:constr type="w" for="ch" forName="bgRectTx" refType="w" refFor="ch" refForName="bgRect" fact="0.3"/>
                <dgm:constr type="h" for="ch" forName="bgRectTx" refType="h" refFor="ch" refForName="bgRect" op="equ"/>
              </dgm:constrLst>
            </dgm:if>
            <dgm:else name="Name29">
              <dgm:constrLst>
                <dgm:constr type="userA"/>
                <dgm:constr type="l" for="ch" forName="bgRect"/>
                <dgm:constr type="t" for="ch" forName="bgRect"/>
                <dgm:constr type="h" for="ch" forName="bgRect" refType="userA" fact="1.2"/>
                <dgm:constr type="r" for="ch" forName="bgRectTx" refType="w"/>
                <dgm:constr type="t" for="ch" forName="bgRectTx"/>
                <dgm:constr type="w" for="ch" forName="bgRectTx" refType="w" refFor="ch" refForName="bgRect" fact="0.3"/>
                <dgm:constr type="h" for="ch" forName="bgRectTx" refType="h" refFor="ch" refForName="bgRect" op="equ"/>
              </dgm:constrLst>
            </dgm:else>
          </dgm:choose>
          <dgm:ruleLst/>
          <dgm:layoutNode name="bgRect" styleLbl="bgShp">
            <dgm:alg type="sp"/>
            <dgm:shape xmlns:r="http://schemas.openxmlformats.org/officeDocument/2006/relationships" type="roundRect" r:blip="" zOrderOff="-999">
              <dgm:adjLst>
                <dgm:adj idx="1" val="0.1"/>
              </dgm:adjLst>
            </dgm:shape>
            <dgm:presOf axis="desOrSelf" ptType="node"/>
            <dgm:constrLst/>
            <dgm:ruleLst/>
          </dgm:layoutNode>
          <dgm:layoutNode name="bgRectTx" styleLbl="bgShp">
            <dgm:varLst>
              <dgm:bulletEnabled val="1"/>
            </dgm:varLst>
            <dgm:alg type="tx"/>
            <dgm:presOf axis="desOrSelf" ptType="node"/>
            <dgm:shape xmlns:r="http://schemas.openxmlformats.org/officeDocument/2006/relationships" type="rect" r:blip="" zOrderOff="-999" hideGeom="1">
              <dgm:adjLst/>
            </dgm:shape>
            <dgm:constrLst>
              <dgm:constr type="primFontSz" val="65"/>
            </dgm:constrLst>
            <dgm:ruleLst>
              <dgm:rule type="primFontSz" val="5" fact="NaN" max="NaN"/>
            </dgm:ruleLst>
          </dgm:layoutNode>
        </dgm:layoutNode>
        <dgm:choose name="Name30">
          <dgm:if name="Name31" axis="self" ptType="node" func="revPos" op="gte" val="2">
            <dgm:layoutNode name="spComp">
              <dgm:alg type="composite">
                <dgm:param type="vertAlign" val="t"/>
                <dgm:param type="horzAlign" val="ctr"/>
              </dgm:alg>
              <dgm:shape xmlns:r="http://schemas.openxmlformats.org/officeDocument/2006/relationships" r:blip="">
                <dgm:adjLst/>
              </dgm:shape>
              <dgm:presOf/>
              <dgm:constrLst>
                <dgm:constr type="userA"/>
                <dgm:constr type="userB"/>
                <dgm:constr type="l" for="ch" forName="vSp"/>
                <dgm:constr type="t" for="ch" forName="vSp"/>
                <dgm:constr type="h" for="ch" forName="vSp" refType="userB"/>
                <dgm:constr type="hOff" for="ch" forName="vSp" refType="userA" fact="-0.2"/>
              </dgm:constrLst>
              <dgm:ruleLst/>
              <dgm:layoutNode name="vSp">
                <dgm:alg type="sp"/>
                <dgm:shape xmlns:r="http://schemas.openxmlformats.org/officeDocument/2006/relationships" r:blip="">
                  <dgm:adjLst/>
                </dgm:shape>
                <dgm:presOf/>
                <dgm:constrLst/>
                <dgm:ruleLst/>
              </dgm:layoutNode>
            </dgm:layoutNode>
          </dgm:if>
          <dgm:else name="Name32"/>
        </dgm:choose>
      </dgm:forEach>
    </dgm:layoutNode>
  </dgm:layoutNode>
</dgm:layoutDef>
</file>

<file path=ppt/diagrams/layout9.xml><?xml version="1.0" encoding="utf-8"?>
<dgm:layoutDef xmlns:dgm="http://schemas.openxmlformats.org/drawingml/2006/diagram" xmlns:a="http://schemas.openxmlformats.org/drawingml/2006/main" uniqueId="urn:microsoft.com/office/officeart/2005/8/layout/hierarchy6">
  <dgm:title val=""/>
  <dgm:desc val=""/>
  <dgm:catLst>
    <dgm:cat type="hierarchy" pri="3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 modelId="4">
          <dgm:prSet phldr="1"/>
        </dgm:pt>
        <dgm:pt modelId="5">
          <dgm:prSet phldr="1"/>
        </dgm:pt>
        <dgm:pt modelId="6">
          <dgm:prSet phldr="1"/>
        </dgm:pt>
      </dgm:ptLst>
      <dgm:cxnLst>
        <dgm:cxn modelId="7" srcId="0" destId="1" srcOrd="0" destOrd="0"/>
        <dgm:cxn modelId="8" srcId="1" destId="2" srcOrd="0" destOrd="0"/>
        <dgm:cxn modelId="9" srcId="1" destId="3" srcOrd="1" destOrd="0"/>
        <dgm:cxn modelId="23" srcId="2" destId="21" srcOrd="0" destOrd="0"/>
        <dgm:cxn modelId="24" srcId="2" destId="22" srcOrd="1" destOrd="0"/>
        <dgm:cxn modelId="33" srcId="3" destId="31" srcOrd="0" destOrd="0"/>
        <dgm:cxn modelId="10" srcId="0" destId="4" srcOrd="1" destOrd="0"/>
        <dgm:cxn modelId="11" srcId="0" destId="5" srcOrd="2" destOrd="0"/>
        <dgm:cxn modelId="12" srcId="0" destId="6" srcOrd="3" destOrd="0"/>
      </dgm:cxnLst>
      <dgm:bg/>
      <dgm:whole/>
    </dgm:dataModel>
  </dgm:sampData>
  <dgm:styleData>
    <dgm:dataModel>
      <dgm:ptLst>
        <dgm:pt modelId="0" type="doc"/>
        <dgm:pt modelId="1"/>
        <dgm:pt modelId="11"/>
        <dgm:pt modelId="12"/>
        <dgm:pt modelId="2"/>
        <dgm:pt modelId="3"/>
      </dgm:ptLst>
      <dgm:cxnLst>
        <dgm:cxn modelId="4" srcId="0" destId="1" srcOrd="0" destOrd="0"/>
        <dgm:cxn modelId="13" srcId="1" destId="11" srcOrd="0" destOrd="0"/>
        <dgm:cxn modelId="14" srcId="1" destId="12" srcOrd="1" destOrd="0"/>
        <dgm:cxn modelId="5" srcId="0" destId="2" srcOrd="1" destOrd="0"/>
        <dgm:cxn modelId="6" srcId="0" destId="3" srcOrd="2" destOrd="0"/>
      </dgm:cxnLst>
      <dgm:bg/>
      <dgm:whole/>
    </dgm:dataModel>
  </dgm:styleData>
  <dgm:clrData>
    <dgm:dataModel>
      <dgm:ptLst>
        <dgm:pt modelId="0" type="doc"/>
        <dgm:pt modelId="1"/>
        <dgm:pt modelId="2"/>
        <dgm:pt modelId="21"/>
        <dgm:pt modelId="211"/>
        <dgm:pt modelId="3"/>
        <dgm:pt modelId="31"/>
        <dgm:pt modelId="311"/>
        <dgm:pt modelId="4"/>
        <dgm:pt modelId="5"/>
        <dgm:pt modelId="6"/>
        <dgm:pt modelId="7"/>
      </dgm:ptLst>
      <dgm:cxnLst>
        <dgm:cxn modelId="8" srcId="0" destId="1" srcOrd="0" destOrd="0"/>
        <dgm:cxn modelId="9" srcId="1" destId="2" srcOrd="0" destOrd="0"/>
        <dgm:cxn modelId="10" srcId="1" destId="3" srcOrd="1" destOrd="0"/>
        <dgm:cxn modelId="23" srcId="2" destId="21" srcOrd="0" destOrd="0"/>
        <dgm:cxn modelId="24" srcId="21" destId="211" srcOrd="0" destOrd="0"/>
        <dgm:cxn modelId="33" srcId="3" destId="31" srcOrd="0" destOrd="0"/>
        <dgm:cxn modelId="34" srcId="31" destId="311" srcOrd="0" destOrd="0"/>
        <dgm:cxn modelId="11" srcId="0" destId="4" srcOrd="1" destOrd="0"/>
        <dgm:cxn modelId="12" srcId="0" destId="5" srcOrd="2" destOrd="0"/>
        <dgm:cxn modelId="13" srcId="0" destId="6" srcOrd="3" destOrd="0"/>
        <dgm:cxn modelId="14" srcId="0" destId="7" srcOrd="4" destOrd="0"/>
      </dgm:cxnLst>
      <dgm:bg/>
      <dgm:whole/>
    </dgm:dataModel>
  </dgm:clrData>
  <dgm:layoutNode name="mainComposite">
    <dgm:varLst>
      <dgm:chPref val="1"/>
      <dgm:dir/>
      <dgm:animOne val="branch"/>
      <dgm:animLvl val="lvl"/>
      <dgm:resizeHandles val="exact"/>
    </dgm:varLst>
    <dgm:alg type="composite">
      <dgm:param type="vertAlign" val="mid"/>
      <dgm:param type="horzAlign" val="ctr"/>
    </dgm:alg>
    <dgm:shape xmlns:r="http://schemas.openxmlformats.org/officeDocument/2006/relationships" r:blip="">
      <dgm:adjLst/>
    </dgm:shape>
    <dgm:presOf/>
    <dgm:choose name="Name0">
      <dgm:if name="Name1" axis="ch" ptType="node" func="cnt" op="gte" val="2">
        <dgm:choose name="Name2">
          <dgm:if name="Name3" func="var" arg="dir" op="equ" val="norm">
            <dgm:constrLst>
              <dgm:constr type="l" for="ch" forName="hierFlow" refType="w" fact="0.3"/>
              <dgm:constr type="t" for="ch" forName="hierFlow"/>
              <dgm:constr type="r" for="ch" forName="hierFlow" refType="w" fact="0.98"/>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if>
          <dgm:else name="Name4">
            <dgm:constrLst>
              <dgm:constr type="l" for="ch" forName="hierFlow" refType="w" fact="0.02"/>
              <dgm:constr type="t" for="ch" forName="hierFlow"/>
              <dgm:constr type="r" for="ch" forName="hierFlow" refType="w" fact="0.7"/>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if>
      <dgm:else name="Name5">
        <dgm:constrLst>
          <dgm:constr type="l" for="ch" forName="hierFlow"/>
          <dgm:constr type="t" for="ch" forName="hierFlow"/>
          <dgm:constr type="r" for="ch" forName="hierFlow" refType="w"/>
          <dgm:constr type="b" for="ch" forName="hierFlow" refType="h"/>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ruleLst/>
    <dgm:layoutNode name="hierFlow">
      <dgm:alg type="lin">
        <dgm:param type="linDir" val="fromT"/>
        <dgm:param type="nodeVertAlign" val="t"/>
        <dgm:param type="vertAlign" val="t"/>
        <dgm:param type="nodeHorzAlign" val="ctr"/>
        <dgm:param type="fallback" val="2D"/>
      </dgm:alg>
      <dgm:shape xmlns:r="http://schemas.openxmlformats.org/officeDocument/2006/relationships" r:blip="">
        <dgm:adjLst/>
      </dgm:shape>
      <dgm:presOf/>
      <dgm:constrLst/>
      <dgm:ruleLst/>
      <dgm:choose name="Name6">
        <dgm:if name="Name7" axis="ch" ptType="node" func="cnt" op="gte" val="2">
          <dgm:layoutNode name="firstBuf">
            <dgm:alg type="sp"/>
            <dgm:shape xmlns:r="http://schemas.openxmlformats.org/officeDocument/2006/relationships" r:blip="">
              <dgm:adjLst/>
            </dgm:shape>
            <dgm:presOf/>
            <dgm:constrLst/>
            <dgm:ruleLst/>
          </dgm:layoutNode>
        </dgm:if>
        <dgm:else name="Name8"/>
      </dgm:choose>
      <dgm:layoutNode name="hierChild1">
        <dgm:varLst>
          <dgm:chPref val="1"/>
          <dgm:animOne val="branch"/>
          <dgm:animLvl val="lvl"/>
        </dgm:varLst>
        <dgm:choose name="Name9">
          <dgm:if name="Name10" func="var" arg="dir" op="equ" val="norm">
            <dgm:alg type="hierChild">
              <dgm:param type="linDir" val="fromL"/>
              <dgm:param type="vertAlign" val="t"/>
            </dgm:alg>
          </dgm:if>
          <dgm:else name="Name11">
            <dgm:alg type="hierChild">
              <dgm:param type="linDir" val="fromR"/>
              <dgm:param type="vertAlign" val="t"/>
            </dgm:alg>
          </dgm:else>
        </dgm:choose>
        <dgm:shape xmlns:r="http://schemas.openxmlformats.org/officeDocument/2006/relationships" r:blip="">
          <dgm:adjLst/>
        </dgm:shape>
        <dgm:presOf/>
        <dgm:constrLst>
          <dgm:constr type="primFontSz" for="des" ptType="node" op="equ"/>
        </dgm:constrLst>
        <dgm:ruleLst/>
        <dgm:forEach name="Name12" axis="ch" cnt="3">
          <dgm:forEach name="Name13" axis="self" ptType="node">
            <dgm:layoutNode name="Name14">
              <dgm:alg type="hierRoot"/>
              <dgm:shape xmlns:r="http://schemas.openxmlformats.org/officeDocument/2006/relationships" r:blip="">
                <dgm:adjLst/>
              </dgm:shape>
              <dgm:presOf/>
              <dgm:constrLst/>
              <dgm:ruleLst/>
              <dgm:layoutNode name="level1Shape" styleLbl="node0">
                <dgm:varLst>
                  <dgm:chPref val="3"/>
                </dgm:varLst>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2">
                <dgm:choose name="Name15">
                  <dgm:if name="Name16" func="var" arg="dir" op="equ" val="norm">
                    <dgm:alg type="hierChild">
                      <dgm:param type="linDir" val="fromL"/>
                    </dgm:alg>
                  </dgm:if>
                  <dgm:else name="Name17">
                    <dgm:alg type="hierChild">
                      <dgm:param type="linDir" val="fromR"/>
                    </dgm:alg>
                  </dgm:else>
                </dgm:choose>
                <dgm:shape xmlns:r="http://schemas.openxmlformats.org/officeDocument/2006/relationships" r:blip="">
                  <dgm:adjLst/>
                </dgm:shape>
                <dgm:presOf/>
                <dgm:constrLst/>
                <dgm:ruleLst/>
                <dgm:forEach name="repeat" axis="ch">
                  <dgm:forEach name="Name18" axis="self" ptType="parTrans" cnt="1">
                    <dgm:layoutNode name="Name19">
                      <dgm:alg type="conn">
                        <dgm:param type="dim" val="1D"/>
                        <dgm:param type="endSty" val="noArr"/>
                        <dgm:param type="connRout" val="bend"/>
                        <dgm:param type="begPts" val="bCtr"/>
                        <dgm:param type="endPts" val="tCtr"/>
                      </dgm:alg>
                      <dgm:shape xmlns:r="http://schemas.openxmlformats.org/officeDocument/2006/relationships" type="conn" r:blip="">
                        <dgm:adjLst/>
                      </dgm:shape>
                      <dgm:presOf axis="self"/>
                      <dgm:constrLst>
                        <dgm:constr type="w" val="1"/>
                        <dgm:constr type="h" val="1"/>
                        <dgm:constr type="begPad"/>
                        <dgm:constr type="endPad"/>
                      </dgm:constrLst>
                      <dgm:ruleLst/>
                    </dgm:layoutNode>
                  </dgm:forEach>
                  <dgm:forEach name="Name20" axis="self" ptType="node">
                    <dgm:layoutNode name="Name21">
                      <dgm:alg type="hierRoot"/>
                      <dgm:shape xmlns:r="http://schemas.openxmlformats.org/officeDocument/2006/relationships" r:blip="">
                        <dgm:adjLst/>
                      </dgm:shape>
                      <dgm:presOf/>
                      <dgm:constrLst/>
                      <dgm:ruleLst/>
                      <dgm:layoutNode name="level2Shape">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3">
                        <dgm:choose name="Name22">
                          <dgm:if name="Name23" func="var" arg="dir" op="equ" val="norm">
                            <dgm:alg type="hierChild">
                              <dgm:param type="linDir" val="fromL"/>
                            </dgm:alg>
                          </dgm:if>
                          <dgm:else name="Name24">
                            <dgm:alg type="hierChild">
                              <dgm:param type="linDir" val="fromR"/>
                            </dgm:alg>
                          </dgm:else>
                        </dgm:choose>
                        <dgm:shape xmlns:r="http://schemas.openxmlformats.org/officeDocument/2006/relationships" r:blip="">
                          <dgm:adjLst/>
                        </dgm:shape>
                        <dgm:presOf/>
                        <dgm:constrLst/>
                        <dgm:ruleLst/>
                        <dgm:forEach name="Name25" ref="repeat"/>
                      </dgm:layoutNode>
                    </dgm:layoutNode>
                  </dgm:forEach>
                </dgm:forEach>
              </dgm:layoutNode>
            </dgm:layoutNode>
          </dgm:forEach>
        </dgm:forEach>
      </dgm:layoutNode>
    </dgm:layoutNode>
    <dgm:layoutNode name="bgShapesFlow">
      <dgm:alg type="lin">
        <dgm:param type="linDir" val="fromT"/>
        <dgm:param type="nodeVertAlign" val="t"/>
        <dgm:param type="vertAlign" val="t"/>
        <dgm:param type="nodeHorzAlign" val="ctr"/>
      </dgm:alg>
      <dgm:shape xmlns:r="http://schemas.openxmlformats.org/officeDocument/2006/relationships" r:blip="">
        <dgm:adjLst/>
      </dgm:shape>
      <dgm:presOf/>
      <dgm:constrLst>
        <dgm:constr type="userB"/>
        <dgm:constr type="w" for="ch" forName="rectComp" refType="w"/>
        <dgm:constr type="h" for="ch" forName="rectComp" refType="h"/>
        <dgm:constr type="w" for="des" forName="bgRect" refType="w"/>
        <dgm:constr type="primFontSz" for="des" forName="bgRectTx" op="equ"/>
      </dgm:constrLst>
      <dgm:ruleLst/>
      <dgm:forEach name="Name26" axis="ch" ptType="node" st="2">
        <dgm:layoutNode name="rectComp">
          <dgm:alg type="composite">
            <dgm:param type="vertAlign" val="t"/>
            <dgm:param type="horzAlign" val="ctr"/>
          </dgm:alg>
          <dgm:shape xmlns:r="http://schemas.openxmlformats.org/officeDocument/2006/relationships" r:blip="">
            <dgm:adjLst/>
          </dgm:shape>
          <dgm:presOf/>
          <dgm:choose name="Name27">
            <dgm:if name="Name28" func="var" arg="dir" op="equ" val="norm">
              <dgm:constrLst>
                <dgm:constr type="userA"/>
                <dgm:constr type="l" for="ch" forName="bgRect"/>
                <dgm:constr type="t" for="ch" forName="bgRect"/>
                <dgm:constr type="h" for="ch" forName="bgRect" refType="userA" fact="1.2"/>
                <dgm:constr type="l" for="ch" forName="bgRectTx"/>
                <dgm:constr type="t" for="ch" forName="bgRectTx"/>
                <dgm:constr type="w" for="ch" forName="bgRectTx" refType="w" refFor="ch" refForName="bgRect" fact="0.3"/>
                <dgm:constr type="h" for="ch" forName="bgRectTx" refType="h" refFor="ch" refForName="bgRect" op="equ"/>
              </dgm:constrLst>
            </dgm:if>
            <dgm:else name="Name29">
              <dgm:constrLst>
                <dgm:constr type="userA"/>
                <dgm:constr type="l" for="ch" forName="bgRect"/>
                <dgm:constr type="t" for="ch" forName="bgRect"/>
                <dgm:constr type="h" for="ch" forName="bgRect" refType="userA" fact="1.2"/>
                <dgm:constr type="r" for="ch" forName="bgRectTx" refType="w"/>
                <dgm:constr type="t" for="ch" forName="bgRectTx"/>
                <dgm:constr type="w" for="ch" forName="bgRectTx" refType="w" refFor="ch" refForName="bgRect" fact="0.3"/>
                <dgm:constr type="h" for="ch" forName="bgRectTx" refType="h" refFor="ch" refForName="bgRect" op="equ"/>
              </dgm:constrLst>
            </dgm:else>
          </dgm:choose>
          <dgm:ruleLst/>
          <dgm:layoutNode name="bgRect" styleLbl="bgShp">
            <dgm:alg type="sp"/>
            <dgm:shape xmlns:r="http://schemas.openxmlformats.org/officeDocument/2006/relationships" type="roundRect" r:blip="" zOrderOff="-999">
              <dgm:adjLst>
                <dgm:adj idx="1" val="0.1"/>
              </dgm:adjLst>
            </dgm:shape>
            <dgm:presOf axis="desOrSelf" ptType="node"/>
            <dgm:constrLst/>
            <dgm:ruleLst/>
          </dgm:layoutNode>
          <dgm:layoutNode name="bgRectTx" styleLbl="bgShp">
            <dgm:varLst>
              <dgm:bulletEnabled val="1"/>
            </dgm:varLst>
            <dgm:alg type="tx"/>
            <dgm:presOf axis="desOrSelf" ptType="node"/>
            <dgm:shape xmlns:r="http://schemas.openxmlformats.org/officeDocument/2006/relationships" type="rect" r:blip="" zOrderOff="-999" hideGeom="1">
              <dgm:adjLst/>
            </dgm:shape>
            <dgm:constrLst>
              <dgm:constr type="primFontSz" val="65"/>
            </dgm:constrLst>
            <dgm:ruleLst>
              <dgm:rule type="primFontSz" val="5" fact="NaN" max="NaN"/>
            </dgm:ruleLst>
          </dgm:layoutNode>
        </dgm:layoutNode>
        <dgm:choose name="Name30">
          <dgm:if name="Name31" axis="self" ptType="node" func="revPos" op="gte" val="2">
            <dgm:layoutNode name="spComp">
              <dgm:alg type="composite">
                <dgm:param type="vertAlign" val="t"/>
                <dgm:param type="horzAlign" val="ctr"/>
              </dgm:alg>
              <dgm:shape xmlns:r="http://schemas.openxmlformats.org/officeDocument/2006/relationships" r:blip="">
                <dgm:adjLst/>
              </dgm:shape>
              <dgm:presOf/>
              <dgm:constrLst>
                <dgm:constr type="userA"/>
                <dgm:constr type="userB"/>
                <dgm:constr type="l" for="ch" forName="vSp"/>
                <dgm:constr type="t" for="ch" forName="vSp"/>
                <dgm:constr type="h" for="ch" forName="vSp" refType="userB"/>
                <dgm:constr type="hOff" for="ch" forName="vSp" refType="userA" fact="-0.2"/>
              </dgm:constrLst>
              <dgm:ruleLst/>
              <dgm:layoutNode name="vSp">
                <dgm:alg type="sp"/>
                <dgm:shape xmlns:r="http://schemas.openxmlformats.org/officeDocument/2006/relationships" r:blip="">
                  <dgm:adjLst/>
                </dgm:shape>
                <dgm:presOf/>
                <dgm:constrLst/>
                <dgm:ruleLst/>
              </dgm:layoutNode>
            </dgm:layoutNode>
          </dgm:if>
          <dgm:else name="Name32"/>
        </dgm:choose>
      </dgm:forEach>
    </dgm:layoutNode>
  </dgm:layoutNode>
</dgm:layoutDef>
</file>

<file path=ppt/diagrams/layout10.xml><?xml version="1.0" encoding="utf-8"?>
<dgm:layoutDef xmlns:dgm="http://schemas.openxmlformats.org/drawingml/2006/diagram" xmlns:a="http://schemas.openxmlformats.org/drawingml/2006/main" uniqueId="urn:microsoft.com/office/officeart/2005/8/layout/hierarchy6">
  <dgm:title val=""/>
  <dgm:desc val=""/>
  <dgm:catLst>
    <dgm:cat type="hierarchy" pri="3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 modelId="4">
          <dgm:prSet phldr="1"/>
        </dgm:pt>
        <dgm:pt modelId="5">
          <dgm:prSet phldr="1"/>
        </dgm:pt>
        <dgm:pt modelId="6">
          <dgm:prSet phldr="1"/>
        </dgm:pt>
      </dgm:ptLst>
      <dgm:cxnLst>
        <dgm:cxn modelId="7" srcId="0" destId="1" srcOrd="0" destOrd="0"/>
        <dgm:cxn modelId="8" srcId="1" destId="2" srcOrd="0" destOrd="0"/>
        <dgm:cxn modelId="9" srcId="1" destId="3" srcOrd="1" destOrd="0"/>
        <dgm:cxn modelId="23" srcId="2" destId="21" srcOrd="0" destOrd="0"/>
        <dgm:cxn modelId="24" srcId="2" destId="22" srcOrd="1" destOrd="0"/>
        <dgm:cxn modelId="33" srcId="3" destId="31" srcOrd="0" destOrd="0"/>
        <dgm:cxn modelId="10" srcId="0" destId="4" srcOrd="1" destOrd="0"/>
        <dgm:cxn modelId="11" srcId="0" destId="5" srcOrd="2" destOrd="0"/>
        <dgm:cxn modelId="12" srcId="0" destId="6" srcOrd="3" destOrd="0"/>
      </dgm:cxnLst>
      <dgm:bg/>
      <dgm:whole/>
    </dgm:dataModel>
  </dgm:sampData>
  <dgm:styleData>
    <dgm:dataModel>
      <dgm:ptLst>
        <dgm:pt modelId="0" type="doc"/>
        <dgm:pt modelId="1"/>
        <dgm:pt modelId="11"/>
        <dgm:pt modelId="12"/>
        <dgm:pt modelId="2"/>
        <dgm:pt modelId="3"/>
      </dgm:ptLst>
      <dgm:cxnLst>
        <dgm:cxn modelId="4" srcId="0" destId="1" srcOrd="0" destOrd="0"/>
        <dgm:cxn modelId="13" srcId="1" destId="11" srcOrd="0" destOrd="0"/>
        <dgm:cxn modelId="14" srcId="1" destId="12" srcOrd="1" destOrd="0"/>
        <dgm:cxn modelId="5" srcId="0" destId="2" srcOrd="1" destOrd="0"/>
        <dgm:cxn modelId="6" srcId="0" destId="3" srcOrd="2" destOrd="0"/>
      </dgm:cxnLst>
      <dgm:bg/>
      <dgm:whole/>
    </dgm:dataModel>
  </dgm:styleData>
  <dgm:clrData>
    <dgm:dataModel>
      <dgm:ptLst>
        <dgm:pt modelId="0" type="doc"/>
        <dgm:pt modelId="1"/>
        <dgm:pt modelId="2"/>
        <dgm:pt modelId="21"/>
        <dgm:pt modelId="211"/>
        <dgm:pt modelId="3"/>
        <dgm:pt modelId="31"/>
        <dgm:pt modelId="311"/>
        <dgm:pt modelId="4"/>
        <dgm:pt modelId="5"/>
        <dgm:pt modelId="6"/>
        <dgm:pt modelId="7"/>
      </dgm:ptLst>
      <dgm:cxnLst>
        <dgm:cxn modelId="8" srcId="0" destId="1" srcOrd="0" destOrd="0"/>
        <dgm:cxn modelId="9" srcId="1" destId="2" srcOrd="0" destOrd="0"/>
        <dgm:cxn modelId="10" srcId="1" destId="3" srcOrd="1" destOrd="0"/>
        <dgm:cxn modelId="23" srcId="2" destId="21" srcOrd="0" destOrd="0"/>
        <dgm:cxn modelId="24" srcId="21" destId="211" srcOrd="0" destOrd="0"/>
        <dgm:cxn modelId="33" srcId="3" destId="31" srcOrd="0" destOrd="0"/>
        <dgm:cxn modelId="34" srcId="31" destId="311" srcOrd="0" destOrd="0"/>
        <dgm:cxn modelId="11" srcId="0" destId="4" srcOrd="1" destOrd="0"/>
        <dgm:cxn modelId="12" srcId="0" destId="5" srcOrd="2" destOrd="0"/>
        <dgm:cxn modelId="13" srcId="0" destId="6" srcOrd="3" destOrd="0"/>
        <dgm:cxn modelId="14" srcId="0" destId="7" srcOrd="4" destOrd="0"/>
      </dgm:cxnLst>
      <dgm:bg/>
      <dgm:whole/>
    </dgm:dataModel>
  </dgm:clrData>
  <dgm:layoutNode name="mainComposite">
    <dgm:varLst>
      <dgm:chPref val="1"/>
      <dgm:dir/>
      <dgm:animOne val="branch"/>
      <dgm:animLvl val="lvl"/>
      <dgm:resizeHandles val="exact"/>
    </dgm:varLst>
    <dgm:alg type="composite">
      <dgm:param type="vertAlign" val="mid"/>
      <dgm:param type="horzAlign" val="ctr"/>
    </dgm:alg>
    <dgm:shape xmlns:r="http://schemas.openxmlformats.org/officeDocument/2006/relationships" r:blip="">
      <dgm:adjLst/>
    </dgm:shape>
    <dgm:presOf/>
    <dgm:choose name="Name0">
      <dgm:if name="Name1" axis="ch" ptType="node" func="cnt" op="gte" val="2">
        <dgm:choose name="Name2">
          <dgm:if name="Name3" func="var" arg="dir" op="equ" val="norm">
            <dgm:constrLst>
              <dgm:constr type="l" for="ch" forName="hierFlow" refType="w" fact="0.3"/>
              <dgm:constr type="t" for="ch" forName="hierFlow"/>
              <dgm:constr type="r" for="ch" forName="hierFlow" refType="w" fact="0.98"/>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if>
          <dgm:else name="Name4">
            <dgm:constrLst>
              <dgm:constr type="l" for="ch" forName="hierFlow" refType="w" fact="0.02"/>
              <dgm:constr type="t" for="ch" forName="hierFlow"/>
              <dgm:constr type="r" for="ch" forName="hierFlow" refType="w" fact="0.7"/>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if>
      <dgm:else name="Name5">
        <dgm:constrLst>
          <dgm:constr type="l" for="ch" forName="hierFlow"/>
          <dgm:constr type="t" for="ch" forName="hierFlow"/>
          <dgm:constr type="r" for="ch" forName="hierFlow" refType="w"/>
          <dgm:constr type="b" for="ch" forName="hierFlow" refType="h"/>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ruleLst/>
    <dgm:layoutNode name="hierFlow">
      <dgm:alg type="lin">
        <dgm:param type="linDir" val="fromT"/>
        <dgm:param type="nodeVertAlign" val="t"/>
        <dgm:param type="vertAlign" val="t"/>
        <dgm:param type="nodeHorzAlign" val="ctr"/>
        <dgm:param type="fallback" val="2D"/>
      </dgm:alg>
      <dgm:shape xmlns:r="http://schemas.openxmlformats.org/officeDocument/2006/relationships" r:blip="">
        <dgm:adjLst/>
      </dgm:shape>
      <dgm:presOf/>
      <dgm:constrLst/>
      <dgm:ruleLst/>
      <dgm:choose name="Name6">
        <dgm:if name="Name7" axis="ch" ptType="node" func="cnt" op="gte" val="2">
          <dgm:layoutNode name="firstBuf">
            <dgm:alg type="sp"/>
            <dgm:shape xmlns:r="http://schemas.openxmlformats.org/officeDocument/2006/relationships" r:blip="">
              <dgm:adjLst/>
            </dgm:shape>
            <dgm:presOf/>
            <dgm:constrLst/>
            <dgm:ruleLst/>
          </dgm:layoutNode>
        </dgm:if>
        <dgm:else name="Name8"/>
      </dgm:choose>
      <dgm:layoutNode name="hierChild1">
        <dgm:varLst>
          <dgm:chPref val="1"/>
          <dgm:animOne val="branch"/>
          <dgm:animLvl val="lvl"/>
        </dgm:varLst>
        <dgm:choose name="Name9">
          <dgm:if name="Name10" func="var" arg="dir" op="equ" val="norm">
            <dgm:alg type="hierChild">
              <dgm:param type="linDir" val="fromL"/>
              <dgm:param type="vertAlign" val="t"/>
            </dgm:alg>
          </dgm:if>
          <dgm:else name="Name11">
            <dgm:alg type="hierChild">
              <dgm:param type="linDir" val="fromR"/>
              <dgm:param type="vertAlign" val="t"/>
            </dgm:alg>
          </dgm:else>
        </dgm:choose>
        <dgm:shape xmlns:r="http://schemas.openxmlformats.org/officeDocument/2006/relationships" r:blip="">
          <dgm:adjLst/>
        </dgm:shape>
        <dgm:presOf/>
        <dgm:constrLst>
          <dgm:constr type="primFontSz" for="des" ptType="node" op="equ"/>
        </dgm:constrLst>
        <dgm:ruleLst/>
        <dgm:forEach name="Name12" axis="ch" cnt="3">
          <dgm:forEach name="Name13" axis="self" ptType="node">
            <dgm:layoutNode name="Name14">
              <dgm:alg type="hierRoot"/>
              <dgm:shape xmlns:r="http://schemas.openxmlformats.org/officeDocument/2006/relationships" r:blip="">
                <dgm:adjLst/>
              </dgm:shape>
              <dgm:presOf/>
              <dgm:constrLst/>
              <dgm:ruleLst/>
              <dgm:layoutNode name="level1Shape" styleLbl="node0">
                <dgm:varLst>
                  <dgm:chPref val="3"/>
                </dgm:varLst>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2">
                <dgm:choose name="Name15">
                  <dgm:if name="Name16" func="var" arg="dir" op="equ" val="norm">
                    <dgm:alg type="hierChild">
                      <dgm:param type="linDir" val="fromL"/>
                    </dgm:alg>
                  </dgm:if>
                  <dgm:else name="Name17">
                    <dgm:alg type="hierChild">
                      <dgm:param type="linDir" val="fromR"/>
                    </dgm:alg>
                  </dgm:else>
                </dgm:choose>
                <dgm:shape xmlns:r="http://schemas.openxmlformats.org/officeDocument/2006/relationships" r:blip="">
                  <dgm:adjLst/>
                </dgm:shape>
                <dgm:presOf/>
                <dgm:constrLst/>
                <dgm:ruleLst/>
                <dgm:forEach name="repeat" axis="ch">
                  <dgm:forEach name="Name18" axis="self" ptType="parTrans" cnt="1">
                    <dgm:layoutNode name="Name19">
                      <dgm:alg type="conn">
                        <dgm:param type="dim" val="1D"/>
                        <dgm:param type="endSty" val="noArr"/>
                        <dgm:param type="connRout" val="bend"/>
                        <dgm:param type="begPts" val="bCtr"/>
                        <dgm:param type="endPts" val="tCtr"/>
                      </dgm:alg>
                      <dgm:shape xmlns:r="http://schemas.openxmlformats.org/officeDocument/2006/relationships" type="conn" r:blip="">
                        <dgm:adjLst/>
                      </dgm:shape>
                      <dgm:presOf axis="self"/>
                      <dgm:constrLst>
                        <dgm:constr type="w" val="1"/>
                        <dgm:constr type="h" val="1"/>
                        <dgm:constr type="begPad"/>
                        <dgm:constr type="endPad"/>
                      </dgm:constrLst>
                      <dgm:ruleLst/>
                    </dgm:layoutNode>
                  </dgm:forEach>
                  <dgm:forEach name="Name20" axis="self" ptType="node">
                    <dgm:layoutNode name="Name21">
                      <dgm:alg type="hierRoot"/>
                      <dgm:shape xmlns:r="http://schemas.openxmlformats.org/officeDocument/2006/relationships" r:blip="">
                        <dgm:adjLst/>
                      </dgm:shape>
                      <dgm:presOf/>
                      <dgm:constrLst/>
                      <dgm:ruleLst/>
                      <dgm:layoutNode name="level2Shape">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3">
                        <dgm:choose name="Name22">
                          <dgm:if name="Name23" func="var" arg="dir" op="equ" val="norm">
                            <dgm:alg type="hierChild">
                              <dgm:param type="linDir" val="fromL"/>
                            </dgm:alg>
                          </dgm:if>
                          <dgm:else name="Name24">
                            <dgm:alg type="hierChild">
                              <dgm:param type="linDir" val="fromR"/>
                            </dgm:alg>
                          </dgm:else>
                        </dgm:choose>
                        <dgm:shape xmlns:r="http://schemas.openxmlformats.org/officeDocument/2006/relationships" r:blip="">
                          <dgm:adjLst/>
                        </dgm:shape>
                        <dgm:presOf/>
                        <dgm:constrLst/>
                        <dgm:ruleLst/>
                        <dgm:forEach name="Name25" ref="repeat"/>
                      </dgm:layoutNode>
                    </dgm:layoutNode>
                  </dgm:forEach>
                </dgm:forEach>
              </dgm:layoutNode>
            </dgm:layoutNode>
          </dgm:forEach>
        </dgm:forEach>
      </dgm:layoutNode>
    </dgm:layoutNode>
    <dgm:layoutNode name="bgShapesFlow">
      <dgm:alg type="lin">
        <dgm:param type="linDir" val="fromT"/>
        <dgm:param type="nodeVertAlign" val="t"/>
        <dgm:param type="vertAlign" val="t"/>
        <dgm:param type="nodeHorzAlign" val="ctr"/>
      </dgm:alg>
      <dgm:shape xmlns:r="http://schemas.openxmlformats.org/officeDocument/2006/relationships" r:blip="">
        <dgm:adjLst/>
      </dgm:shape>
      <dgm:presOf/>
      <dgm:constrLst>
        <dgm:constr type="userB"/>
        <dgm:constr type="w" for="ch" forName="rectComp" refType="w"/>
        <dgm:constr type="h" for="ch" forName="rectComp" refType="h"/>
        <dgm:constr type="w" for="des" forName="bgRect" refType="w"/>
        <dgm:constr type="primFontSz" for="des" forName="bgRectTx" op="equ"/>
      </dgm:constrLst>
      <dgm:ruleLst/>
      <dgm:forEach name="Name26" axis="ch" ptType="node" st="2">
        <dgm:layoutNode name="rectComp">
          <dgm:alg type="composite">
            <dgm:param type="vertAlign" val="t"/>
            <dgm:param type="horzAlign" val="ctr"/>
          </dgm:alg>
          <dgm:shape xmlns:r="http://schemas.openxmlformats.org/officeDocument/2006/relationships" r:blip="">
            <dgm:adjLst/>
          </dgm:shape>
          <dgm:presOf/>
          <dgm:choose name="Name27">
            <dgm:if name="Name28" func="var" arg="dir" op="equ" val="norm">
              <dgm:constrLst>
                <dgm:constr type="userA"/>
                <dgm:constr type="l" for="ch" forName="bgRect"/>
                <dgm:constr type="t" for="ch" forName="bgRect"/>
                <dgm:constr type="h" for="ch" forName="bgRect" refType="userA" fact="1.2"/>
                <dgm:constr type="l" for="ch" forName="bgRectTx"/>
                <dgm:constr type="t" for="ch" forName="bgRectTx"/>
                <dgm:constr type="w" for="ch" forName="bgRectTx" refType="w" refFor="ch" refForName="bgRect" fact="0.3"/>
                <dgm:constr type="h" for="ch" forName="bgRectTx" refType="h" refFor="ch" refForName="bgRect" op="equ"/>
              </dgm:constrLst>
            </dgm:if>
            <dgm:else name="Name29">
              <dgm:constrLst>
                <dgm:constr type="userA"/>
                <dgm:constr type="l" for="ch" forName="bgRect"/>
                <dgm:constr type="t" for="ch" forName="bgRect"/>
                <dgm:constr type="h" for="ch" forName="bgRect" refType="userA" fact="1.2"/>
                <dgm:constr type="r" for="ch" forName="bgRectTx" refType="w"/>
                <dgm:constr type="t" for="ch" forName="bgRectTx"/>
                <dgm:constr type="w" for="ch" forName="bgRectTx" refType="w" refFor="ch" refForName="bgRect" fact="0.3"/>
                <dgm:constr type="h" for="ch" forName="bgRectTx" refType="h" refFor="ch" refForName="bgRect" op="equ"/>
              </dgm:constrLst>
            </dgm:else>
          </dgm:choose>
          <dgm:ruleLst/>
          <dgm:layoutNode name="bgRect" styleLbl="bgShp">
            <dgm:alg type="sp"/>
            <dgm:shape xmlns:r="http://schemas.openxmlformats.org/officeDocument/2006/relationships" type="roundRect" r:blip="" zOrderOff="-999">
              <dgm:adjLst>
                <dgm:adj idx="1" val="0.1"/>
              </dgm:adjLst>
            </dgm:shape>
            <dgm:presOf axis="desOrSelf" ptType="node"/>
            <dgm:constrLst/>
            <dgm:ruleLst/>
          </dgm:layoutNode>
          <dgm:layoutNode name="bgRectTx" styleLbl="bgShp">
            <dgm:varLst>
              <dgm:bulletEnabled val="1"/>
            </dgm:varLst>
            <dgm:alg type="tx"/>
            <dgm:presOf axis="desOrSelf" ptType="node"/>
            <dgm:shape xmlns:r="http://schemas.openxmlformats.org/officeDocument/2006/relationships" type="rect" r:blip="" zOrderOff="-999" hideGeom="1">
              <dgm:adjLst/>
            </dgm:shape>
            <dgm:constrLst>
              <dgm:constr type="primFontSz" val="65"/>
            </dgm:constrLst>
            <dgm:ruleLst>
              <dgm:rule type="primFontSz" val="5" fact="NaN" max="NaN"/>
            </dgm:ruleLst>
          </dgm:layoutNode>
        </dgm:layoutNode>
        <dgm:choose name="Name30">
          <dgm:if name="Name31" axis="self" ptType="node" func="revPos" op="gte" val="2">
            <dgm:layoutNode name="spComp">
              <dgm:alg type="composite">
                <dgm:param type="vertAlign" val="t"/>
                <dgm:param type="horzAlign" val="ctr"/>
              </dgm:alg>
              <dgm:shape xmlns:r="http://schemas.openxmlformats.org/officeDocument/2006/relationships" r:blip="">
                <dgm:adjLst/>
              </dgm:shape>
              <dgm:presOf/>
              <dgm:constrLst>
                <dgm:constr type="userA"/>
                <dgm:constr type="userB"/>
                <dgm:constr type="l" for="ch" forName="vSp"/>
                <dgm:constr type="t" for="ch" forName="vSp"/>
                <dgm:constr type="h" for="ch" forName="vSp" refType="userB"/>
                <dgm:constr type="hOff" for="ch" forName="vSp" refType="userA" fact="-0.2"/>
              </dgm:constrLst>
              <dgm:ruleLst/>
              <dgm:layoutNode name="vSp">
                <dgm:alg type="sp"/>
                <dgm:shape xmlns:r="http://schemas.openxmlformats.org/officeDocument/2006/relationships" r:blip="">
                  <dgm:adjLst/>
                </dgm:shape>
                <dgm:presOf/>
                <dgm:constrLst/>
                <dgm:ruleLst/>
              </dgm:layoutNode>
            </dgm:layoutNode>
          </dgm:if>
          <dgm:else name="Name32"/>
        </dgm:choose>
      </dgm:forEach>
    </dgm:layoutNode>
  </dgm:layoutNode>
</dgm:layoutDef>
</file>

<file path=ppt/diagrams/layout11.xml><?xml version="1.0" encoding="utf-8"?>
<dgm:layoutDef xmlns:dgm="http://schemas.openxmlformats.org/drawingml/2006/diagram" xmlns:a="http://schemas.openxmlformats.org/drawingml/2006/main" uniqueId="urn:microsoft.com/office/officeart/2005/8/layout/hierarchy6">
  <dgm:title val=""/>
  <dgm:desc val=""/>
  <dgm:catLst>
    <dgm:cat type="hierarchy" pri="3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 modelId="4">
          <dgm:prSet phldr="1"/>
        </dgm:pt>
        <dgm:pt modelId="5">
          <dgm:prSet phldr="1"/>
        </dgm:pt>
        <dgm:pt modelId="6">
          <dgm:prSet phldr="1"/>
        </dgm:pt>
      </dgm:ptLst>
      <dgm:cxnLst>
        <dgm:cxn modelId="7" srcId="0" destId="1" srcOrd="0" destOrd="0"/>
        <dgm:cxn modelId="8" srcId="1" destId="2" srcOrd="0" destOrd="0"/>
        <dgm:cxn modelId="9" srcId="1" destId="3" srcOrd="1" destOrd="0"/>
        <dgm:cxn modelId="23" srcId="2" destId="21" srcOrd="0" destOrd="0"/>
        <dgm:cxn modelId="24" srcId="2" destId="22" srcOrd="1" destOrd="0"/>
        <dgm:cxn modelId="33" srcId="3" destId="31" srcOrd="0" destOrd="0"/>
        <dgm:cxn modelId="10" srcId="0" destId="4" srcOrd="1" destOrd="0"/>
        <dgm:cxn modelId="11" srcId="0" destId="5" srcOrd="2" destOrd="0"/>
        <dgm:cxn modelId="12" srcId="0" destId="6" srcOrd="3" destOrd="0"/>
      </dgm:cxnLst>
      <dgm:bg/>
      <dgm:whole/>
    </dgm:dataModel>
  </dgm:sampData>
  <dgm:styleData>
    <dgm:dataModel>
      <dgm:ptLst>
        <dgm:pt modelId="0" type="doc"/>
        <dgm:pt modelId="1"/>
        <dgm:pt modelId="11"/>
        <dgm:pt modelId="12"/>
        <dgm:pt modelId="2"/>
        <dgm:pt modelId="3"/>
      </dgm:ptLst>
      <dgm:cxnLst>
        <dgm:cxn modelId="4" srcId="0" destId="1" srcOrd="0" destOrd="0"/>
        <dgm:cxn modelId="13" srcId="1" destId="11" srcOrd="0" destOrd="0"/>
        <dgm:cxn modelId="14" srcId="1" destId="12" srcOrd="1" destOrd="0"/>
        <dgm:cxn modelId="5" srcId="0" destId="2" srcOrd="1" destOrd="0"/>
        <dgm:cxn modelId="6" srcId="0" destId="3" srcOrd="2" destOrd="0"/>
      </dgm:cxnLst>
      <dgm:bg/>
      <dgm:whole/>
    </dgm:dataModel>
  </dgm:styleData>
  <dgm:clrData>
    <dgm:dataModel>
      <dgm:ptLst>
        <dgm:pt modelId="0" type="doc"/>
        <dgm:pt modelId="1"/>
        <dgm:pt modelId="2"/>
        <dgm:pt modelId="21"/>
        <dgm:pt modelId="211"/>
        <dgm:pt modelId="3"/>
        <dgm:pt modelId="31"/>
        <dgm:pt modelId="311"/>
        <dgm:pt modelId="4"/>
        <dgm:pt modelId="5"/>
        <dgm:pt modelId="6"/>
        <dgm:pt modelId="7"/>
      </dgm:ptLst>
      <dgm:cxnLst>
        <dgm:cxn modelId="8" srcId="0" destId="1" srcOrd="0" destOrd="0"/>
        <dgm:cxn modelId="9" srcId="1" destId="2" srcOrd="0" destOrd="0"/>
        <dgm:cxn modelId="10" srcId="1" destId="3" srcOrd="1" destOrd="0"/>
        <dgm:cxn modelId="23" srcId="2" destId="21" srcOrd="0" destOrd="0"/>
        <dgm:cxn modelId="24" srcId="21" destId="211" srcOrd="0" destOrd="0"/>
        <dgm:cxn modelId="33" srcId="3" destId="31" srcOrd="0" destOrd="0"/>
        <dgm:cxn modelId="34" srcId="31" destId="311" srcOrd="0" destOrd="0"/>
        <dgm:cxn modelId="11" srcId="0" destId="4" srcOrd="1" destOrd="0"/>
        <dgm:cxn modelId="12" srcId="0" destId="5" srcOrd="2" destOrd="0"/>
        <dgm:cxn modelId="13" srcId="0" destId="6" srcOrd="3" destOrd="0"/>
        <dgm:cxn modelId="14" srcId="0" destId="7" srcOrd="4" destOrd="0"/>
      </dgm:cxnLst>
      <dgm:bg/>
      <dgm:whole/>
    </dgm:dataModel>
  </dgm:clrData>
  <dgm:layoutNode name="mainComposite">
    <dgm:varLst>
      <dgm:chPref val="1"/>
      <dgm:dir/>
      <dgm:animOne val="branch"/>
      <dgm:animLvl val="lvl"/>
      <dgm:resizeHandles val="exact"/>
    </dgm:varLst>
    <dgm:alg type="composite">
      <dgm:param type="vertAlign" val="mid"/>
      <dgm:param type="horzAlign" val="ctr"/>
    </dgm:alg>
    <dgm:shape xmlns:r="http://schemas.openxmlformats.org/officeDocument/2006/relationships" r:blip="">
      <dgm:adjLst/>
    </dgm:shape>
    <dgm:presOf/>
    <dgm:choose name="Name0">
      <dgm:if name="Name1" axis="ch" ptType="node" func="cnt" op="gte" val="2">
        <dgm:choose name="Name2">
          <dgm:if name="Name3" func="var" arg="dir" op="equ" val="norm">
            <dgm:constrLst>
              <dgm:constr type="l" for="ch" forName="hierFlow" refType="w" fact="0.3"/>
              <dgm:constr type="t" for="ch" forName="hierFlow"/>
              <dgm:constr type="r" for="ch" forName="hierFlow" refType="w" fact="0.98"/>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if>
          <dgm:else name="Name4">
            <dgm:constrLst>
              <dgm:constr type="l" for="ch" forName="hierFlow" refType="w" fact="0.02"/>
              <dgm:constr type="t" for="ch" forName="hierFlow"/>
              <dgm:constr type="r" for="ch" forName="hierFlow" refType="w" fact="0.7"/>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if>
      <dgm:else name="Name5">
        <dgm:constrLst>
          <dgm:constr type="l" for="ch" forName="hierFlow"/>
          <dgm:constr type="t" for="ch" forName="hierFlow"/>
          <dgm:constr type="r" for="ch" forName="hierFlow" refType="w"/>
          <dgm:constr type="b" for="ch" forName="hierFlow" refType="h"/>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ruleLst/>
    <dgm:layoutNode name="hierFlow">
      <dgm:alg type="lin">
        <dgm:param type="linDir" val="fromT"/>
        <dgm:param type="nodeVertAlign" val="t"/>
        <dgm:param type="vertAlign" val="t"/>
        <dgm:param type="nodeHorzAlign" val="ctr"/>
        <dgm:param type="fallback" val="2D"/>
      </dgm:alg>
      <dgm:shape xmlns:r="http://schemas.openxmlformats.org/officeDocument/2006/relationships" r:blip="">
        <dgm:adjLst/>
      </dgm:shape>
      <dgm:presOf/>
      <dgm:constrLst/>
      <dgm:ruleLst/>
      <dgm:choose name="Name6">
        <dgm:if name="Name7" axis="ch" ptType="node" func="cnt" op="gte" val="2">
          <dgm:layoutNode name="firstBuf">
            <dgm:alg type="sp"/>
            <dgm:shape xmlns:r="http://schemas.openxmlformats.org/officeDocument/2006/relationships" r:blip="">
              <dgm:adjLst/>
            </dgm:shape>
            <dgm:presOf/>
            <dgm:constrLst/>
            <dgm:ruleLst/>
          </dgm:layoutNode>
        </dgm:if>
        <dgm:else name="Name8"/>
      </dgm:choose>
      <dgm:layoutNode name="hierChild1">
        <dgm:varLst>
          <dgm:chPref val="1"/>
          <dgm:animOne val="branch"/>
          <dgm:animLvl val="lvl"/>
        </dgm:varLst>
        <dgm:choose name="Name9">
          <dgm:if name="Name10" func="var" arg="dir" op="equ" val="norm">
            <dgm:alg type="hierChild">
              <dgm:param type="linDir" val="fromL"/>
              <dgm:param type="vertAlign" val="t"/>
            </dgm:alg>
          </dgm:if>
          <dgm:else name="Name11">
            <dgm:alg type="hierChild">
              <dgm:param type="linDir" val="fromR"/>
              <dgm:param type="vertAlign" val="t"/>
            </dgm:alg>
          </dgm:else>
        </dgm:choose>
        <dgm:shape xmlns:r="http://schemas.openxmlformats.org/officeDocument/2006/relationships" r:blip="">
          <dgm:adjLst/>
        </dgm:shape>
        <dgm:presOf/>
        <dgm:constrLst>
          <dgm:constr type="primFontSz" for="des" ptType="node" op="equ"/>
        </dgm:constrLst>
        <dgm:ruleLst/>
        <dgm:forEach name="Name12" axis="ch" cnt="3">
          <dgm:forEach name="Name13" axis="self" ptType="node">
            <dgm:layoutNode name="Name14">
              <dgm:alg type="hierRoot"/>
              <dgm:shape xmlns:r="http://schemas.openxmlformats.org/officeDocument/2006/relationships" r:blip="">
                <dgm:adjLst/>
              </dgm:shape>
              <dgm:presOf/>
              <dgm:constrLst/>
              <dgm:ruleLst/>
              <dgm:layoutNode name="level1Shape" styleLbl="node0">
                <dgm:varLst>
                  <dgm:chPref val="3"/>
                </dgm:varLst>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2">
                <dgm:choose name="Name15">
                  <dgm:if name="Name16" func="var" arg="dir" op="equ" val="norm">
                    <dgm:alg type="hierChild">
                      <dgm:param type="linDir" val="fromL"/>
                    </dgm:alg>
                  </dgm:if>
                  <dgm:else name="Name17">
                    <dgm:alg type="hierChild">
                      <dgm:param type="linDir" val="fromR"/>
                    </dgm:alg>
                  </dgm:else>
                </dgm:choose>
                <dgm:shape xmlns:r="http://schemas.openxmlformats.org/officeDocument/2006/relationships" r:blip="">
                  <dgm:adjLst/>
                </dgm:shape>
                <dgm:presOf/>
                <dgm:constrLst/>
                <dgm:ruleLst/>
                <dgm:forEach name="repeat" axis="ch">
                  <dgm:forEach name="Name18" axis="self" ptType="parTrans" cnt="1">
                    <dgm:layoutNode name="Name19">
                      <dgm:alg type="conn">
                        <dgm:param type="dim" val="1D"/>
                        <dgm:param type="endSty" val="noArr"/>
                        <dgm:param type="connRout" val="bend"/>
                        <dgm:param type="begPts" val="bCtr"/>
                        <dgm:param type="endPts" val="tCtr"/>
                      </dgm:alg>
                      <dgm:shape xmlns:r="http://schemas.openxmlformats.org/officeDocument/2006/relationships" type="conn" r:blip="">
                        <dgm:adjLst/>
                      </dgm:shape>
                      <dgm:presOf axis="self"/>
                      <dgm:constrLst>
                        <dgm:constr type="w" val="1"/>
                        <dgm:constr type="h" val="1"/>
                        <dgm:constr type="begPad"/>
                        <dgm:constr type="endPad"/>
                      </dgm:constrLst>
                      <dgm:ruleLst/>
                    </dgm:layoutNode>
                  </dgm:forEach>
                  <dgm:forEach name="Name20" axis="self" ptType="node">
                    <dgm:layoutNode name="Name21">
                      <dgm:alg type="hierRoot"/>
                      <dgm:shape xmlns:r="http://schemas.openxmlformats.org/officeDocument/2006/relationships" r:blip="">
                        <dgm:adjLst/>
                      </dgm:shape>
                      <dgm:presOf/>
                      <dgm:constrLst/>
                      <dgm:ruleLst/>
                      <dgm:layoutNode name="level2Shape">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3">
                        <dgm:choose name="Name22">
                          <dgm:if name="Name23" func="var" arg="dir" op="equ" val="norm">
                            <dgm:alg type="hierChild">
                              <dgm:param type="linDir" val="fromL"/>
                            </dgm:alg>
                          </dgm:if>
                          <dgm:else name="Name24">
                            <dgm:alg type="hierChild">
                              <dgm:param type="linDir" val="fromR"/>
                            </dgm:alg>
                          </dgm:else>
                        </dgm:choose>
                        <dgm:shape xmlns:r="http://schemas.openxmlformats.org/officeDocument/2006/relationships" r:blip="">
                          <dgm:adjLst/>
                        </dgm:shape>
                        <dgm:presOf/>
                        <dgm:constrLst/>
                        <dgm:ruleLst/>
                        <dgm:forEach name="Name25" ref="repeat"/>
                      </dgm:layoutNode>
                    </dgm:layoutNode>
                  </dgm:forEach>
                </dgm:forEach>
              </dgm:layoutNode>
            </dgm:layoutNode>
          </dgm:forEach>
        </dgm:forEach>
      </dgm:layoutNode>
    </dgm:layoutNode>
    <dgm:layoutNode name="bgShapesFlow">
      <dgm:alg type="lin">
        <dgm:param type="linDir" val="fromT"/>
        <dgm:param type="nodeVertAlign" val="t"/>
        <dgm:param type="vertAlign" val="t"/>
        <dgm:param type="nodeHorzAlign" val="ctr"/>
      </dgm:alg>
      <dgm:shape xmlns:r="http://schemas.openxmlformats.org/officeDocument/2006/relationships" r:blip="">
        <dgm:adjLst/>
      </dgm:shape>
      <dgm:presOf/>
      <dgm:constrLst>
        <dgm:constr type="userB"/>
        <dgm:constr type="w" for="ch" forName="rectComp" refType="w"/>
        <dgm:constr type="h" for="ch" forName="rectComp" refType="h"/>
        <dgm:constr type="w" for="des" forName="bgRect" refType="w"/>
        <dgm:constr type="primFontSz" for="des" forName="bgRectTx" op="equ"/>
      </dgm:constrLst>
      <dgm:ruleLst/>
      <dgm:forEach name="Name26" axis="ch" ptType="node" st="2">
        <dgm:layoutNode name="rectComp">
          <dgm:alg type="composite">
            <dgm:param type="vertAlign" val="t"/>
            <dgm:param type="horzAlign" val="ctr"/>
          </dgm:alg>
          <dgm:shape xmlns:r="http://schemas.openxmlformats.org/officeDocument/2006/relationships" r:blip="">
            <dgm:adjLst/>
          </dgm:shape>
          <dgm:presOf/>
          <dgm:choose name="Name27">
            <dgm:if name="Name28" func="var" arg="dir" op="equ" val="norm">
              <dgm:constrLst>
                <dgm:constr type="userA"/>
                <dgm:constr type="l" for="ch" forName="bgRect"/>
                <dgm:constr type="t" for="ch" forName="bgRect"/>
                <dgm:constr type="h" for="ch" forName="bgRect" refType="userA" fact="1.2"/>
                <dgm:constr type="l" for="ch" forName="bgRectTx"/>
                <dgm:constr type="t" for="ch" forName="bgRectTx"/>
                <dgm:constr type="w" for="ch" forName="bgRectTx" refType="w" refFor="ch" refForName="bgRect" fact="0.3"/>
                <dgm:constr type="h" for="ch" forName="bgRectTx" refType="h" refFor="ch" refForName="bgRect" op="equ"/>
              </dgm:constrLst>
            </dgm:if>
            <dgm:else name="Name29">
              <dgm:constrLst>
                <dgm:constr type="userA"/>
                <dgm:constr type="l" for="ch" forName="bgRect"/>
                <dgm:constr type="t" for="ch" forName="bgRect"/>
                <dgm:constr type="h" for="ch" forName="bgRect" refType="userA" fact="1.2"/>
                <dgm:constr type="r" for="ch" forName="bgRectTx" refType="w"/>
                <dgm:constr type="t" for="ch" forName="bgRectTx"/>
                <dgm:constr type="w" for="ch" forName="bgRectTx" refType="w" refFor="ch" refForName="bgRect" fact="0.3"/>
                <dgm:constr type="h" for="ch" forName="bgRectTx" refType="h" refFor="ch" refForName="bgRect" op="equ"/>
              </dgm:constrLst>
            </dgm:else>
          </dgm:choose>
          <dgm:ruleLst/>
          <dgm:layoutNode name="bgRect" styleLbl="bgShp">
            <dgm:alg type="sp"/>
            <dgm:shape xmlns:r="http://schemas.openxmlformats.org/officeDocument/2006/relationships" type="roundRect" r:blip="" zOrderOff="-999">
              <dgm:adjLst>
                <dgm:adj idx="1" val="0.1"/>
              </dgm:adjLst>
            </dgm:shape>
            <dgm:presOf axis="desOrSelf" ptType="node"/>
            <dgm:constrLst/>
            <dgm:ruleLst/>
          </dgm:layoutNode>
          <dgm:layoutNode name="bgRectTx" styleLbl="bgShp">
            <dgm:varLst>
              <dgm:bulletEnabled val="1"/>
            </dgm:varLst>
            <dgm:alg type="tx"/>
            <dgm:presOf axis="desOrSelf" ptType="node"/>
            <dgm:shape xmlns:r="http://schemas.openxmlformats.org/officeDocument/2006/relationships" type="rect" r:blip="" zOrderOff="-999" hideGeom="1">
              <dgm:adjLst/>
            </dgm:shape>
            <dgm:constrLst>
              <dgm:constr type="primFontSz" val="65"/>
            </dgm:constrLst>
            <dgm:ruleLst>
              <dgm:rule type="primFontSz" val="5" fact="NaN" max="NaN"/>
            </dgm:ruleLst>
          </dgm:layoutNode>
        </dgm:layoutNode>
        <dgm:choose name="Name30">
          <dgm:if name="Name31" axis="self" ptType="node" func="revPos" op="gte" val="2">
            <dgm:layoutNode name="spComp">
              <dgm:alg type="composite">
                <dgm:param type="vertAlign" val="t"/>
                <dgm:param type="horzAlign" val="ctr"/>
              </dgm:alg>
              <dgm:shape xmlns:r="http://schemas.openxmlformats.org/officeDocument/2006/relationships" r:blip="">
                <dgm:adjLst/>
              </dgm:shape>
              <dgm:presOf/>
              <dgm:constrLst>
                <dgm:constr type="userA"/>
                <dgm:constr type="userB"/>
                <dgm:constr type="l" for="ch" forName="vSp"/>
                <dgm:constr type="t" for="ch" forName="vSp"/>
                <dgm:constr type="h" for="ch" forName="vSp" refType="userB"/>
                <dgm:constr type="hOff" for="ch" forName="vSp" refType="userA" fact="-0.2"/>
              </dgm:constrLst>
              <dgm:ruleLst/>
              <dgm:layoutNode name="vSp">
                <dgm:alg type="sp"/>
                <dgm:shape xmlns:r="http://schemas.openxmlformats.org/officeDocument/2006/relationships" r:blip="">
                  <dgm:adjLst/>
                </dgm:shape>
                <dgm:presOf/>
                <dgm:constrLst/>
                <dgm:ruleLst/>
              </dgm:layoutNode>
            </dgm:layoutNode>
          </dgm:if>
          <dgm:else name="Name32"/>
        </dgm:choos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EC7F5B1-55FC-446A-BC8A-6728BD1FFABB}" type="datetimeFigureOut">
              <a:rPr lang="en-US" smtClean="0"/>
              <a:pPr/>
              <a:t>1/5/2015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E8C04D6-4E21-44DC-B5F0-667824590B31}" type="slidenum">
              <a:rPr lang="en-US" smtClean="0"/>
              <a:pPr/>
              <a:t>‹#›</a:t>
            </a:fld>
            <a:endParaRPr lang="en-US"/>
          </a:p>
        </p:txBody>
      </p:sp>
    </p:spTree>
    <p:extLst>
      <p:ext uri="{BB962C8B-B14F-4D97-AF65-F5344CB8AC3E}">
        <p14:creationId xmlns:p14="http://schemas.microsoft.com/office/powerpoint/2010/main" val="30310252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Rectangle 2"/>
          <p:cNvSpPr>
            <a:spLocks noGrp="1" noRot="1" noChangeAspect="1" noTextEdit="1"/>
          </p:cNvSpPr>
          <p:nvPr>
            <p:ph type="sldImg"/>
          </p:nvPr>
        </p:nvSpPr>
        <p:spPr bwMode="auto">
          <a:noFill/>
          <a:ln>
            <a:solidFill>
              <a:srgbClr val="000000"/>
            </a:solidFill>
            <a:miter lim="800000"/>
            <a:headEnd/>
            <a:tailEnd/>
          </a:ln>
        </p:spPr>
      </p:sp>
      <p:sp>
        <p:nvSpPr>
          <p:cNvPr id="34818"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r>
              <a:rPr lang="en-US" sz="1800" smtClean="0"/>
              <a:t>Overview of Agency Structure </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Rectangle 2"/>
          <p:cNvSpPr>
            <a:spLocks noGrp="1" noRot="1" noChangeAspect="1" noTextEdit="1"/>
          </p:cNvSpPr>
          <p:nvPr>
            <p:ph type="sldImg"/>
          </p:nvPr>
        </p:nvSpPr>
        <p:spPr bwMode="auto">
          <a:noFill/>
          <a:ln>
            <a:solidFill>
              <a:srgbClr val="000000"/>
            </a:solidFill>
            <a:miter lim="800000"/>
            <a:headEnd/>
            <a:tailEnd/>
          </a:ln>
        </p:spPr>
      </p:sp>
      <p:sp>
        <p:nvSpPr>
          <p:cNvPr id="25602"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r>
              <a:rPr lang="en-US" smtClean="0"/>
              <a:t>Breakout for Deputy Director Phase II</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1DBA7A9-540A-4727-8F1C-853DC8AE66C4}" type="slidenum">
              <a:rPr lang="en-US" smtClean="0"/>
              <a:pPr/>
              <a:t>12</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E19DDC0-3925-4E01-96C7-1786978F052F}" type="slidenum">
              <a:rPr lang="en-US" smtClean="0"/>
              <a:pPr/>
              <a:t>16</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E19DDC0-3925-4E01-96C7-1786978F052F}" type="slidenum">
              <a:rPr lang="en-US" smtClean="0"/>
              <a:pPr/>
              <a:t>18</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47D2905E-FB31-4FA7-9A1C-142D52AE2539}" type="datetime1">
              <a:rPr lang="en-US" smtClean="0"/>
              <a:pPr/>
              <a:t>1/5/2015</a:t>
            </a:fld>
            <a:endParaRPr lang="en-US"/>
          </a:p>
        </p:txBody>
      </p:sp>
      <p:sp>
        <p:nvSpPr>
          <p:cNvPr id="5" name="Footer Placeholder 4"/>
          <p:cNvSpPr>
            <a:spLocks noGrp="1"/>
          </p:cNvSpPr>
          <p:nvPr>
            <p:ph type="ftr" sz="quarter" idx="11"/>
          </p:nvPr>
        </p:nvSpPr>
        <p:spPr/>
        <p:txBody>
          <a:bodyPr/>
          <a:lstStyle/>
          <a:p>
            <a:r>
              <a:rPr lang="en-US" smtClean="0"/>
              <a:t>Combined presentation 4-5-2011</a:t>
            </a:r>
            <a:endParaRPr lang="en-US"/>
          </a:p>
        </p:txBody>
      </p:sp>
      <p:sp>
        <p:nvSpPr>
          <p:cNvPr id="6" name="Slide Number Placeholder 5"/>
          <p:cNvSpPr>
            <a:spLocks noGrp="1"/>
          </p:cNvSpPr>
          <p:nvPr>
            <p:ph type="sldNum" sz="quarter" idx="12"/>
          </p:nvPr>
        </p:nvSpPr>
        <p:spPr/>
        <p:txBody>
          <a:bodyPr/>
          <a:lstStyle/>
          <a:p>
            <a:fld id="{238E04F6-8247-4AB7-835A-DA1A35B843F7}"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DA90C1A-FBB9-4254-9345-4AB32FF4489D}" type="datetime1">
              <a:rPr lang="en-US" smtClean="0"/>
              <a:pPr/>
              <a:t>1/5/2015</a:t>
            </a:fld>
            <a:endParaRPr lang="en-US"/>
          </a:p>
        </p:txBody>
      </p:sp>
      <p:sp>
        <p:nvSpPr>
          <p:cNvPr id="5" name="Footer Placeholder 4"/>
          <p:cNvSpPr>
            <a:spLocks noGrp="1"/>
          </p:cNvSpPr>
          <p:nvPr>
            <p:ph type="ftr" sz="quarter" idx="11"/>
          </p:nvPr>
        </p:nvSpPr>
        <p:spPr/>
        <p:txBody>
          <a:bodyPr/>
          <a:lstStyle/>
          <a:p>
            <a:r>
              <a:rPr lang="en-US" smtClean="0"/>
              <a:t>Combined presentation 4-5-2011</a:t>
            </a:r>
            <a:endParaRPr lang="en-US"/>
          </a:p>
        </p:txBody>
      </p:sp>
      <p:sp>
        <p:nvSpPr>
          <p:cNvPr id="6" name="Slide Number Placeholder 5"/>
          <p:cNvSpPr>
            <a:spLocks noGrp="1"/>
          </p:cNvSpPr>
          <p:nvPr>
            <p:ph type="sldNum" sz="quarter" idx="12"/>
          </p:nvPr>
        </p:nvSpPr>
        <p:spPr/>
        <p:txBody>
          <a:bodyPr/>
          <a:lstStyle/>
          <a:p>
            <a:fld id="{238E04F6-8247-4AB7-835A-DA1A35B843F7}"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8DA9743-5503-4446-B8F1-4AE22623588A}" type="datetime1">
              <a:rPr lang="en-US" smtClean="0"/>
              <a:pPr/>
              <a:t>1/5/2015</a:t>
            </a:fld>
            <a:endParaRPr lang="en-US"/>
          </a:p>
        </p:txBody>
      </p:sp>
      <p:sp>
        <p:nvSpPr>
          <p:cNvPr id="5" name="Footer Placeholder 4"/>
          <p:cNvSpPr>
            <a:spLocks noGrp="1"/>
          </p:cNvSpPr>
          <p:nvPr>
            <p:ph type="ftr" sz="quarter" idx="11"/>
          </p:nvPr>
        </p:nvSpPr>
        <p:spPr/>
        <p:txBody>
          <a:bodyPr/>
          <a:lstStyle/>
          <a:p>
            <a:r>
              <a:rPr lang="en-US" smtClean="0"/>
              <a:t>Combined presentation 4-5-2011</a:t>
            </a:r>
            <a:endParaRPr lang="en-US"/>
          </a:p>
        </p:txBody>
      </p:sp>
      <p:sp>
        <p:nvSpPr>
          <p:cNvPr id="6" name="Slide Number Placeholder 5"/>
          <p:cNvSpPr>
            <a:spLocks noGrp="1"/>
          </p:cNvSpPr>
          <p:nvPr>
            <p:ph type="sldNum" sz="quarter" idx="12"/>
          </p:nvPr>
        </p:nvSpPr>
        <p:spPr/>
        <p:txBody>
          <a:bodyPr/>
          <a:lstStyle/>
          <a:p>
            <a:fld id="{238E04F6-8247-4AB7-835A-DA1A35B843F7}"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904EAECF-9E09-40A5-A0A0-8D109058AD42}" type="datetime1">
              <a:rPr lang="en-US" smtClean="0"/>
              <a:pPr/>
              <a:t>1/5/2015</a:t>
            </a:fld>
            <a:endParaRPr lang="en-US"/>
          </a:p>
        </p:txBody>
      </p:sp>
      <p:sp>
        <p:nvSpPr>
          <p:cNvPr id="6" name="Footer Placeholder 5"/>
          <p:cNvSpPr>
            <a:spLocks noGrp="1"/>
          </p:cNvSpPr>
          <p:nvPr>
            <p:ph type="ftr" sz="quarter" idx="11"/>
          </p:nvPr>
        </p:nvSpPr>
        <p:spPr/>
        <p:txBody>
          <a:bodyPr/>
          <a:lstStyle/>
          <a:p>
            <a:r>
              <a:rPr lang="en-US" smtClean="0"/>
              <a:t>Combined presentation 4-5-2011</a:t>
            </a:r>
            <a:endParaRPr lang="en-US"/>
          </a:p>
        </p:txBody>
      </p:sp>
      <p:sp>
        <p:nvSpPr>
          <p:cNvPr id="7" name="Slide Number Placeholder 6"/>
          <p:cNvSpPr>
            <a:spLocks noGrp="1"/>
          </p:cNvSpPr>
          <p:nvPr>
            <p:ph type="sldNum" sz="quarter" idx="12"/>
          </p:nvPr>
        </p:nvSpPr>
        <p:spPr/>
        <p:txBody>
          <a:bodyPr/>
          <a:lstStyle/>
          <a:p>
            <a:fld id="{238E04F6-8247-4AB7-835A-DA1A35B843F7}"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C45237E-BB8F-40CA-8496-D3348884DFC4}" type="datetime1">
              <a:rPr lang="en-US" smtClean="0"/>
              <a:pPr/>
              <a:t>1/5/2015</a:t>
            </a:fld>
            <a:endParaRPr lang="en-US"/>
          </a:p>
        </p:txBody>
      </p:sp>
      <p:sp>
        <p:nvSpPr>
          <p:cNvPr id="8" name="Footer Placeholder 7"/>
          <p:cNvSpPr>
            <a:spLocks noGrp="1"/>
          </p:cNvSpPr>
          <p:nvPr>
            <p:ph type="ftr" sz="quarter" idx="11"/>
          </p:nvPr>
        </p:nvSpPr>
        <p:spPr/>
        <p:txBody>
          <a:bodyPr/>
          <a:lstStyle/>
          <a:p>
            <a:r>
              <a:rPr lang="en-US" smtClean="0"/>
              <a:t>Combined presentation 4-5-2011</a:t>
            </a:r>
            <a:endParaRPr lang="en-US"/>
          </a:p>
        </p:txBody>
      </p:sp>
      <p:sp>
        <p:nvSpPr>
          <p:cNvPr id="9" name="Slide Number Placeholder 8"/>
          <p:cNvSpPr>
            <a:spLocks noGrp="1"/>
          </p:cNvSpPr>
          <p:nvPr>
            <p:ph type="sldNum" sz="quarter" idx="12"/>
          </p:nvPr>
        </p:nvSpPr>
        <p:spPr/>
        <p:txBody>
          <a:bodyPr/>
          <a:lstStyle/>
          <a:p>
            <a:fld id="{238E04F6-8247-4AB7-835A-DA1A35B843F7}"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99CE0A13-15D3-48AB-BE97-0120CDB7F01C}" type="datetime1">
              <a:rPr lang="en-US" smtClean="0"/>
              <a:pPr/>
              <a:t>1/5/2015</a:t>
            </a:fld>
            <a:endParaRPr lang="en-US"/>
          </a:p>
        </p:txBody>
      </p:sp>
      <p:sp>
        <p:nvSpPr>
          <p:cNvPr id="4" name="Footer Placeholder 3"/>
          <p:cNvSpPr>
            <a:spLocks noGrp="1"/>
          </p:cNvSpPr>
          <p:nvPr>
            <p:ph type="ftr" sz="quarter" idx="11"/>
          </p:nvPr>
        </p:nvSpPr>
        <p:spPr/>
        <p:txBody>
          <a:bodyPr/>
          <a:lstStyle/>
          <a:p>
            <a:r>
              <a:rPr lang="en-US" smtClean="0"/>
              <a:t>Combined presentation 4-5-2011</a:t>
            </a:r>
            <a:endParaRPr lang="en-US"/>
          </a:p>
        </p:txBody>
      </p:sp>
      <p:sp>
        <p:nvSpPr>
          <p:cNvPr id="5" name="Slide Number Placeholder 4"/>
          <p:cNvSpPr>
            <a:spLocks noGrp="1"/>
          </p:cNvSpPr>
          <p:nvPr>
            <p:ph type="sldNum" sz="quarter" idx="12"/>
          </p:nvPr>
        </p:nvSpPr>
        <p:spPr/>
        <p:txBody>
          <a:bodyPr/>
          <a:lstStyle/>
          <a:p>
            <a:fld id="{238E04F6-8247-4AB7-835A-DA1A35B843F7}"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9A1122D-F403-4453-845B-677703FFE98D}" type="datetime1">
              <a:rPr lang="en-US" smtClean="0"/>
              <a:pPr/>
              <a:t>1/5/2015</a:t>
            </a:fld>
            <a:endParaRPr lang="en-US"/>
          </a:p>
        </p:txBody>
      </p:sp>
      <p:sp>
        <p:nvSpPr>
          <p:cNvPr id="3" name="Footer Placeholder 2"/>
          <p:cNvSpPr>
            <a:spLocks noGrp="1"/>
          </p:cNvSpPr>
          <p:nvPr>
            <p:ph type="ftr" sz="quarter" idx="11"/>
          </p:nvPr>
        </p:nvSpPr>
        <p:spPr/>
        <p:txBody>
          <a:bodyPr/>
          <a:lstStyle/>
          <a:p>
            <a:r>
              <a:rPr lang="en-US" smtClean="0"/>
              <a:t>Combined presentation 4-5-2011</a:t>
            </a:r>
            <a:endParaRPr lang="en-US"/>
          </a:p>
        </p:txBody>
      </p:sp>
      <p:sp>
        <p:nvSpPr>
          <p:cNvPr id="4" name="Slide Number Placeholder 3"/>
          <p:cNvSpPr>
            <a:spLocks noGrp="1"/>
          </p:cNvSpPr>
          <p:nvPr>
            <p:ph type="sldNum" sz="quarter" idx="12"/>
          </p:nvPr>
        </p:nvSpPr>
        <p:spPr/>
        <p:txBody>
          <a:bodyPr/>
          <a:lstStyle/>
          <a:p>
            <a:fld id="{238E04F6-8247-4AB7-835A-DA1A35B843F7}"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11DB473-9046-47E1-8D2F-C00A2DEC5871}" type="datetime1">
              <a:rPr lang="en-US" smtClean="0"/>
              <a:pPr/>
              <a:t>1/5/2015</a:t>
            </a:fld>
            <a:endParaRPr lang="en-US"/>
          </a:p>
        </p:txBody>
      </p:sp>
      <p:sp>
        <p:nvSpPr>
          <p:cNvPr id="6" name="Footer Placeholder 5"/>
          <p:cNvSpPr>
            <a:spLocks noGrp="1"/>
          </p:cNvSpPr>
          <p:nvPr>
            <p:ph type="ftr" sz="quarter" idx="11"/>
          </p:nvPr>
        </p:nvSpPr>
        <p:spPr/>
        <p:txBody>
          <a:bodyPr/>
          <a:lstStyle/>
          <a:p>
            <a:r>
              <a:rPr lang="en-US" smtClean="0"/>
              <a:t>Combined presentation 4-5-2011</a:t>
            </a:r>
            <a:endParaRPr lang="en-US"/>
          </a:p>
        </p:txBody>
      </p:sp>
      <p:sp>
        <p:nvSpPr>
          <p:cNvPr id="7" name="Slide Number Placeholder 6"/>
          <p:cNvSpPr>
            <a:spLocks noGrp="1"/>
          </p:cNvSpPr>
          <p:nvPr>
            <p:ph type="sldNum" sz="quarter" idx="12"/>
          </p:nvPr>
        </p:nvSpPr>
        <p:spPr/>
        <p:txBody>
          <a:bodyPr/>
          <a:lstStyle/>
          <a:p>
            <a:fld id="{238E04F6-8247-4AB7-835A-DA1A35B843F7}"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98982F5-6584-4A6E-9EAB-642A8ED6B00D}" type="datetime1">
              <a:rPr lang="en-US" smtClean="0"/>
              <a:pPr/>
              <a:t>1/5/2015</a:t>
            </a:fld>
            <a:endParaRPr lang="en-US"/>
          </a:p>
        </p:txBody>
      </p:sp>
      <p:sp>
        <p:nvSpPr>
          <p:cNvPr id="6" name="Footer Placeholder 5"/>
          <p:cNvSpPr>
            <a:spLocks noGrp="1"/>
          </p:cNvSpPr>
          <p:nvPr>
            <p:ph type="ftr" sz="quarter" idx="11"/>
          </p:nvPr>
        </p:nvSpPr>
        <p:spPr/>
        <p:txBody>
          <a:bodyPr/>
          <a:lstStyle/>
          <a:p>
            <a:r>
              <a:rPr lang="en-US" smtClean="0"/>
              <a:t>Combined presentation 4-5-2011</a:t>
            </a:r>
            <a:endParaRPr lang="en-US"/>
          </a:p>
        </p:txBody>
      </p:sp>
      <p:sp>
        <p:nvSpPr>
          <p:cNvPr id="7" name="Slide Number Placeholder 6"/>
          <p:cNvSpPr>
            <a:spLocks noGrp="1"/>
          </p:cNvSpPr>
          <p:nvPr>
            <p:ph type="sldNum" sz="quarter" idx="12"/>
          </p:nvPr>
        </p:nvSpPr>
        <p:spPr/>
        <p:txBody>
          <a:bodyPr/>
          <a:lstStyle/>
          <a:p>
            <a:fld id="{238E04F6-8247-4AB7-835A-DA1A35B843F7}"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B913EEF-9DA9-4425-A34B-286ECB343879}" type="datetime1">
              <a:rPr lang="en-US" smtClean="0"/>
              <a:pPr/>
              <a:t>1/5/2015</a:t>
            </a:fld>
            <a:endParaRPr lang="en-US"/>
          </a:p>
        </p:txBody>
      </p:sp>
      <p:sp>
        <p:nvSpPr>
          <p:cNvPr id="5" name="Footer Placeholder 4"/>
          <p:cNvSpPr>
            <a:spLocks noGrp="1"/>
          </p:cNvSpPr>
          <p:nvPr>
            <p:ph type="ftr" sz="quarter" idx="11"/>
          </p:nvPr>
        </p:nvSpPr>
        <p:spPr/>
        <p:txBody>
          <a:bodyPr/>
          <a:lstStyle/>
          <a:p>
            <a:r>
              <a:rPr lang="en-US" smtClean="0"/>
              <a:t>Combined presentation 4-5-2011</a:t>
            </a:r>
            <a:endParaRPr lang="en-US"/>
          </a:p>
        </p:txBody>
      </p:sp>
      <p:sp>
        <p:nvSpPr>
          <p:cNvPr id="6" name="Slide Number Placeholder 5"/>
          <p:cNvSpPr>
            <a:spLocks noGrp="1"/>
          </p:cNvSpPr>
          <p:nvPr>
            <p:ph type="sldNum" sz="quarter" idx="12"/>
          </p:nvPr>
        </p:nvSpPr>
        <p:spPr/>
        <p:txBody>
          <a:bodyPr/>
          <a:lstStyle/>
          <a:p>
            <a:fld id="{238E04F6-8247-4AB7-835A-DA1A35B843F7}"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C95FFA4-6665-4AF9-9191-28F5A7FD5C0E}" type="datetime1">
              <a:rPr lang="en-US" smtClean="0"/>
              <a:pPr/>
              <a:t>1/5/2015</a:t>
            </a:fld>
            <a:endParaRPr lang="en-US"/>
          </a:p>
        </p:txBody>
      </p:sp>
      <p:sp>
        <p:nvSpPr>
          <p:cNvPr id="5" name="Footer Placeholder 4"/>
          <p:cNvSpPr>
            <a:spLocks noGrp="1"/>
          </p:cNvSpPr>
          <p:nvPr>
            <p:ph type="ftr" sz="quarter" idx="11"/>
          </p:nvPr>
        </p:nvSpPr>
        <p:spPr/>
        <p:txBody>
          <a:bodyPr/>
          <a:lstStyle/>
          <a:p>
            <a:r>
              <a:rPr lang="en-US" smtClean="0"/>
              <a:t>Combined presentation 4-5-2011</a:t>
            </a:r>
            <a:endParaRPr lang="en-US"/>
          </a:p>
        </p:txBody>
      </p:sp>
      <p:sp>
        <p:nvSpPr>
          <p:cNvPr id="6" name="Slide Number Placeholder 5"/>
          <p:cNvSpPr>
            <a:spLocks noGrp="1"/>
          </p:cNvSpPr>
          <p:nvPr>
            <p:ph type="sldNum" sz="quarter" idx="12"/>
          </p:nvPr>
        </p:nvSpPr>
        <p:spPr/>
        <p:txBody>
          <a:bodyPr/>
          <a:lstStyle/>
          <a:p>
            <a:fld id="{238E04F6-8247-4AB7-835A-DA1A35B843F7}"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dgm">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p>
        </p:txBody>
      </p:sp>
      <p:sp>
        <p:nvSpPr>
          <p:cNvPr id="3" name="SmartArt Placeholder 2"/>
          <p:cNvSpPr>
            <a:spLocks noGrp="1"/>
          </p:cNvSpPr>
          <p:nvPr>
            <p:ph type="dgm" idx="1"/>
          </p:nvPr>
        </p:nvSpPr>
        <p:spPr>
          <a:xfrm>
            <a:off x="457200" y="1600200"/>
            <a:ext cx="8229600" cy="4525963"/>
          </a:xfrm>
        </p:spPr>
        <p:txBody>
          <a:bodyPr/>
          <a:lstStyle/>
          <a:p>
            <a:pPr lvl="0"/>
            <a:endParaRPr lang="en-US" noProof="0"/>
          </a:p>
        </p:txBody>
      </p:sp>
      <p:sp>
        <p:nvSpPr>
          <p:cNvPr id="4" name="Date Placeholder 3"/>
          <p:cNvSpPr>
            <a:spLocks noGrp="1"/>
          </p:cNvSpPr>
          <p:nvPr>
            <p:ph type="dt" sz="half" idx="10"/>
          </p:nvPr>
        </p:nvSpPr>
        <p:spPr/>
        <p:txBody>
          <a:bodyPr/>
          <a:lstStyle>
            <a:lvl1pPr>
              <a:defRPr/>
            </a:lvl1pPr>
          </a:lstStyle>
          <a:p>
            <a:pPr>
              <a:defRPr/>
            </a:pPr>
            <a:fld id="{347313E6-732C-4517-A199-48CE7B1C56F6}" type="datetime1">
              <a:rPr lang="en-US" smtClean="0"/>
              <a:pPr>
                <a:defRPr/>
              </a:pPr>
              <a:t>1/5/2015</a:t>
            </a:fld>
            <a:endParaRPr lang="en-US"/>
          </a:p>
        </p:txBody>
      </p:sp>
      <p:sp>
        <p:nvSpPr>
          <p:cNvPr id="5" name="Footer Placeholder 4"/>
          <p:cNvSpPr>
            <a:spLocks noGrp="1"/>
          </p:cNvSpPr>
          <p:nvPr>
            <p:ph type="ftr" sz="quarter" idx="11"/>
          </p:nvPr>
        </p:nvSpPr>
        <p:spPr/>
        <p:txBody>
          <a:bodyPr/>
          <a:lstStyle>
            <a:lvl1pPr>
              <a:defRPr/>
            </a:lvl1pPr>
          </a:lstStyle>
          <a:p>
            <a:pPr>
              <a:defRPr/>
            </a:pPr>
            <a:r>
              <a:rPr lang="en-US" smtClean="0"/>
              <a:t>Combined presentation 4-5-2011</a:t>
            </a:r>
            <a:endParaRPr lang="en-US"/>
          </a:p>
        </p:txBody>
      </p:sp>
      <p:sp>
        <p:nvSpPr>
          <p:cNvPr id="6" name="Slide Number Placeholder 5"/>
          <p:cNvSpPr>
            <a:spLocks noGrp="1"/>
          </p:cNvSpPr>
          <p:nvPr>
            <p:ph type="sldNum" sz="quarter" idx="12"/>
          </p:nvPr>
        </p:nvSpPr>
        <p:spPr/>
        <p:txBody>
          <a:bodyPr/>
          <a:lstStyle>
            <a:lvl1pPr>
              <a:defRPr/>
            </a:lvl1pPr>
          </a:lstStyle>
          <a:p>
            <a:pPr>
              <a:defRPr/>
            </a:pPr>
            <a:fld id="{0D9F490B-008B-44A1-895A-ACD5DAFC5CFF}"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A1F4154-9901-4E98-BAA6-4CD9E7934EDE}" type="datetime1">
              <a:rPr lang="en-US" smtClean="0"/>
              <a:pPr/>
              <a:t>1/5/2015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mtClean="0"/>
              <a:t>Combined presentation 4-5-2011</a:t>
            </a: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38E04F6-8247-4AB7-835A-DA1A35B843F7}"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hdr="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1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1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1.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1.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1.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1.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DCR Parks Unification </a:t>
            </a:r>
            <a:endParaRPr lang="en-US" dirty="0"/>
          </a:p>
        </p:txBody>
      </p:sp>
      <p:sp>
        <p:nvSpPr>
          <p:cNvPr id="3" name="Subtitle 2"/>
          <p:cNvSpPr>
            <a:spLocks noGrp="1"/>
          </p:cNvSpPr>
          <p:nvPr>
            <p:ph type="subTitle" idx="1"/>
          </p:nvPr>
        </p:nvSpPr>
        <p:spPr/>
        <p:txBody>
          <a:bodyPr/>
          <a:lstStyle/>
          <a:p>
            <a:endParaRPr lang="en-US"/>
          </a:p>
        </p:txBody>
      </p:sp>
      <p:sp>
        <p:nvSpPr>
          <p:cNvPr id="4" name="Date Placeholder 3"/>
          <p:cNvSpPr>
            <a:spLocks noGrp="1"/>
          </p:cNvSpPr>
          <p:nvPr>
            <p:ph type="dt" sz="half" idx="10"/>
          </p:nvPr>
        </p:nvSpPr>
        <p:spPr/>
        <p:txBody>
          <a:bodyPr/>
          <a:lstStyle/>
          <a:p>
            <a:fld id="{A7AAADFC-3DE6-45C9-A5B9-0D21513B7F98}" type="datetime1">
              <a:rPr lang="en-US" smtClean="0"/>
              <a:pPr/>
              <a:t>1/5/2015</a:t>
            </a:fld>
            <a:endParaRPr lang="en-US"/>
          </a:p>
        </p:txBody>
      </p:sp>
      <p:sp>
        <p:nvSpPr>
          <p:cNvPr id="5" name="Footer Placeholder 4"/>
          <p:cNvSpPr>
            <a:spLocks noGrp="1"/>
          </p:cNvSpPr>
          <p:nvPr>
            <p:ph type="ftr" sz="quarter" idx="11"/>
          </p:nvPr>
        </p:nvSpPr>
        <p:spPr/>
        <p:txBody>
          <a:bodyPr/>
          <a:lstStyle/>
          <a:p>
            <a:r>
              <a:rPr lang="en-US" smtClean="0"/>
              <a:t>Combined presentation 4-5-2011</a:t>
            </a:r>
            <a:endParaRPr lang="en-US"/>
          </a:p>
        </p:txBody>
      </p:sp>
      <p:sp>
        <p:nvSpPr>
          <p:cNvPr id="6" name="Slide Number Placeholder 5"/>
          <p:cNvSpPr>
            <a:spLocks noGrp="1"/>
          </p:cNvSpPr>
          <p:nvPr>
            <p:ph type="sldNum" sz="quarter" idx="12"/>
          </p:nvPr>
        </p:nvSpPr>
        <p:spPr/>
        <p:txBody>
          <a:bodyPr/>
          <a:lstStyle/>
          <a:p>
            <a:fld id="{238E04F6-8247-4AB7-835A-DA1A35B843F7}" type="slidenum">
              <a:rPr lang="en-US" smtClean="0"/>
              <a:pPr/>
              <a:t>1</a:t>
            </a:fld>
            <a:endParaRPr lang="en-US"/>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DCR Parks Unification :</a:t>
            </a:r>
            <a:br>
              <a:rPr lang="en-US" dirty="0" smtClean="0"/>
            </a:br>
            <a:r>
              <a:rPr lang="en-US" dirty="0" smtClean="0"/>
              <a:t>Vision Overview</a:t>
            </a:r>
            <a:endParaRPr lang="en-US" dirty="0"/>
          </a:p>
        </p:txBody>
      </p:sp>
      <p:sp>
        <p:nvSpPr>
          <p:cNvPr id="3" name="Content Placeholder 2"/>
          <p:cNvSpPr>
            <a:spLocks noGrp="1"/>
          </p:cNvSpPr>
          <p:nvPr>
            <p:ph idx="1"/>
          </p:nvPr>
        </p:nvSpPr>
        <p:spPr/>
        <p:txBody>
          <a:bodyPr>
            <a:normAutofit fontScale="40000" lnSpcReduction="20000"/>
          </a:bodyPr>
          <a:lstStyle/>
          <a:p>
            <a:r>
              <a:rPr lang="en-US" dirty="0" smtClean="0"/>
              <a:t>Streamline  Overall organizational  Structure of the  DCR by creating  one Parks Division under Deputy  Commissioner for Operations</a:t>
            </a:r>
          </a:p>
          <a:p>
            <a:pPr>
              <a:buNone/>
            </a:pPr>
            <a:endParaRPr lang="en-US" dirty="0" smtClean="0"/>
          </a:p>
          <a:p>
            <a:r>
              <a:rPr lang="en-US" dirty="0" smtClean="0"/>
              <a:t>New Parks Division will integrate and streamline responsibilities of the current 2 park divisions into one which will provide consistent statewide management for parks operations and administration will be lead by statewide Parks Director . </a:t>
            </a:r>
          </a:p>
          <a:p>
            <a:endParaRPr lang="en-US" dirty="0" smtClean="0"/>
          </a:p>
          <a:p>
            <a:r>
              <a:rPr lang="en-US" dirty="0" smtClean="0"/>
              <a:t>Coordination of  Field Operations, Administration/ Finance and Statewide Parks Support Operations will be directed by statewide Deputy Director.</a:t>
            </a:r>
          </a:p>
          <a:p>
            <a:endParaRPr lang="en-US" dirty="0" smtClean="0"/>
          </a:p>
          <a:p>
            <a:r>
              <a:rPr lang="en-US" dirty="0" smtClean="0"/>
              <a:t>Integrate Recreation and  Interpretive Services Bureau functions to directly support Parks Division through creation of an Assistant Directors for Recreation and  an Assistant Director for Visitor Services and Programming </a:t>
            </a:r>
          </a:p>
          <a:p>
            <a:pPr lvl="1"/>
            <a:endParaRPr lang="en-US" dirty="0" smtClean="0"/>
          </a:p>
          <a:p>
            <a:pPr lvl="1"/>
            <a:r>
              <a:rPr lang="en-US" dirty="0" smtClean="0"/>
              <a:t>This will establish statewide recreational policies and operational plans for park operations.</a:t>
            </a:r>
          </a:p>
          <a:p>
            <a:pPr lvl="1"/>
            <a:endParaRPr lang="en-US" dirty="0" smtClean="0"/>
          </a:p>
          <a:p>
            <a:pPr lvl="1"/>
            <a:r>
              <a:rPr lang="en-US" dirty="0" smtClean="0"/>
              <a:t>This will focus  the organization on enhancing visitor experience by establishing Visitor Services and Programming section of Parks Division which integrates recreation and interpretation.</a:t>
            </a:r>
          </a:p>
          <a:p>
            <a:r>
              <a:rPr lang="en-US" b="1" i="1" dirty="0" smtClean="0"/>
              <a:t>Golf Course operations are removed from regional organizational management and report to visitor services</a:t>
            </a:r>
          </a:p>
          <a:p>
            <a:r>
              <a:rPr lang="en-US" b="1" i="1" dirty="0" smtClean="0"/>
              <a:t>Statewide pool and rink operational oversight using four Grade 20s that currently swing between these facilities in urban parks</a:t>
            </a:r>
          </a:p>
          <a:p>
            <a:pPr>
              <a:buNone/>
            </a:pPr>
            <a:r>
              <a:rPr lang="en-US" b="1" i="1" dirty="0" smtClean="0"/>
              <a:t> ( PG – how do you want to show on chart– I added golf courses to  VSP, Rink and pool – OVERSIGHT TO statewide support operations under  Deputy?)</a:t>
            </a:r>
          </a:p>
          <a:p>
            <a:endParaRPr lang="en-US" dirty="0" smtClean="0"/>
          </a:p>
          <a:p>
            <a:endParaRPr lang="en-US" dirty="0" smtClean="0"/>
          </a:p>
          <a:p>
            <a:endParaRPr lang="en-US" dirty="0" smtClean="0"/>
          </a:p>
          <a:p>
            <a:pPr lvl="1"/>
            <a:endParaRPr lang="en-US" dirty="0"/>
          </a:p>
          <a:p>
            <a:pPr lvl="2"/>
            <a:endParaRPr lang="en-US" dirty="0" smtClean="0"/>
          </a:p>
          <a:p>
            <a:pPr lvl="2"/>
            <a:endParaRPr lang="en-US" dirty="0" smtClean="0"/>
          </a:p>
          <a:p>
            <a:pPr lvl="1"/>
            <a:endParaRPr lang="en-US" dirty="0" smtClean="0"/>
          </a:p>
          <a:p>
            <a:pPr lvl="1"/>
            <a:endParaRPr lang="en-US" dirty="0"/>
          </a:p>
        </p:txBody>
      </p:sp>
      <p:sp>
        <p:nvSpPr>
          <p:cNvPr id="4" name="Date Placeholder 3"/>
          <p:cNvSpPr>
            <a:spLocks noGrp="1"/>
          </p:cNvSpPr>
          <p:nvPr>
            <p:ph type="dt" sz="half" idx="10"/>
          </p:nvPr>
        </p:nvSpPr>
        <p:spPr/>
        <p:txBody>
          <a:bodyPr/>
          <a:lstStyle/>
          <a:p>
            <a:fld id="{9FC5F101-4145-4358-8D83-FB65165F596A}" type="datetime1">
              <a:rPr lang="en-US" smtClean="0"/>
              <a:pPr/>
              <a:t>1/5/2015</a:t>
            </a:fld>
            <a:endParaRPr lang="en-US" dirty="0"/>
          </a:p>
        </p:txBody>
      </p:sp>
      <p:sp>
        <p:nvSpPr>
          <p:cNvPr id="5" name="Footer Placeholder 4"/>
          <p:cNvSpPr>
            <a:spLocks noGrp="1"/>
          </p:cNvSpPr>
          <p:nvPr>
            <p:ph type="ftr" sz="quarter" idx="11"/>
          </p:nvPr>
        </p:nvSpPr>
        <p:spPr/>
        <p:txBody>
          <a:bodyPr/>
          <a:lstStyle/>
          <a:p>
            <a:r>
              <a:rPr lang="en-US" smtClean="0"/>
              <a:t>Combined presentation 4-5-2011</a:t>
            </a:r>
            <a:endParaRPr lang="en-US"/>
          </a:p>
        </p:txBody>
      </p:sp>
      <p:sp>
        <p:nvSpPr>
          <p:cNvPr id="6" name="Slide Number Placeholder 5"/>
          <p:cNvSpPr>
            <a:spLocks noGrp="1"/>
          </p:cNvSpPr>
          <p:nvPr>
            <p:ph type="sldNum" sz="quarter" idx="12"/>
          </p:nvPr>
        </p:nvSpPr>
        <p:spPr/>
        <p:txBody>
          <a:bodyPr/>
          <a:lstStyle/>
          <a:p>
            <a:fld id="{238E04F6-8247-4AB7-835A-DA1A35B843F7}" type="slidenum">
              <a:rPr lang="en-US" smtClean="0"/>
              <a:pPr/>
              <a:t>2</a:t>
            </a:fld>
            <a:endParaRPr lang="en-US"/>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829" name="Footer Placeholder 4"/>
          <p:cNvSpPr>
            <a:spLocks noGrp="1"/>
          </p:cNvSpPr>
          <p:nvPr>
            <p:ph type="ftr" sz="quarter" idx="11"/>
          </p:nvPr>
        </p:nvSpPr>
        <p:spPr bwMode="auto">
          <a:noFill/>
          <a:ln>
            <a:miter lim="800000"/>
            <a:headEnd/>
            <a:tailEnd/>
          </a:ln>
        </p:spPr>
        <p:txBody>
          <a:bodyPr/>
          <a:lstStyle/>
          <a:p>
            <a:r>
              <a:rPr lang="en-US" smtClean="0"/>
              <a:t>Combined presentation 4-5-2011</a:t>
            </a:r>
          </a:p>
        </p:txBody>
      </p:sp>
      <p:graphicFrame>
        <p:nvGraphicFramePr>
          <p:cNvPr id="4" name="Diagram 3"/>
          <p:cNvGraphicFramePr/>
          <p:nvPr/>
        </p:nvGraphicFramePr>
        <p:xfrm>
          <a:off x="0" y="304800"/>
          <a:ext cx="8991600" cy="6248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Date Placeholder 4"/>
          <p:cNvSpPr>
            <a:spLocks noGrp="1"/>
          </p:cNvSpPr>
          <p:nvPr>
            <p:ph type="dt" sz="half" idx="10"/>
          </p:nvPr>
        </p:nvSpPr>
        <p:spPr/>
        <p:txBody>
          <a:bodyPr/>
          <a:lstStyle/>
          <a:p>
            <a:fld id="{98FB2C8C-91D4-4992-9F02-5D2BAA87E429}" type="datetime1">
              <a:rPr lang="en-US" smtClean="0"/>
              <a:pPr/>
              <a:t>1/5/2015</a:t>
            </a:fld>
            <a:endParaRPr lang="en-US"/>
          </a:p>
        </p:txBody>
      </p:sp>
      <p:sp>
        <p:nvSpPr>
          <p:cNvPr id="6" name="Slide Number Placeholder 5"/>
          <p:cNvSpPr>
            <a:spLocks noGrp="1"/>
          </p:cNvSpPr>
          <p:nvPr>
            <p:ph type="sldNum" sz="quarter" idx="12"/>
          </p:nvPr>
        </p:nvSpPr>
        <p:spPr/>
        <p:txBody>
          <a:bodyPr/>
          <a:lstStyle/>
          <a:p>
            <a:fld id="{238E04F6-8247-4AB7-835A-DA1A35B843F7}" type="slidenum">
              <a:rPr lang="en-US" smtClean="0"/>
              <a:pPr/>
              <a:t>3</a:t>
            </a:fld>
            <a:endParaRPr lang="en-US"/>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nvGraphicFramePr>
        <p:xfrm>
          <a:off x="457200" y="685800"/>
          <a:ext cx="8229600" cy="54403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Footer Placeholder 2"/>
          <p:cNvSpPr>
            <a:spLocks noGrp="1"/>
          </p:cNvSpPr>
          <p:nvPr>
            <p:ph type="ftr" sz="quarter" idx="11"/>
          </p:nvPr>
        </p:nvSpPr>
        <p:spPr/>
        <p:txBody>
          <a:bodyPr/>
          <a:lstStyle/>
          <a:p>
            <a:pPr>
              <a:defRPr/>
            </a:pPr>
            <a:r>
              <a:rPr lang="en-US" smtClean="0"/>
              <a:t>Combined presentation 4-5-2011</a:t>
            </a:r>
            <a:endParaRPr lang="en-US"/>
          </a:p>
        </p:txBody>
      </p:sp>
      <p:sp>
        <p:nvSpPr>
          <p:cNvPr id="4" name="Date Placeholder 3"/>
          <p:cNvSpPr>
            <a:spLocks noGrp="1"/>
          </p:cNvSpPr>
          <p:nvPr>
            <p:ph type="dt" sz="half" idx="10"/>
          </p:nvPr>
        </p:nvSpPr>
        <p:spPr/>
        <p:txBody>
          <a:bodyPr/>
          <a:lstStyle/>
          <a:p>
            <a:fld id="{DA916A7D-AA66-4443-B6F0-6A59697FA14E}" type="datetime1">
              <a:rPr lang="en-US" smtClean="0"/>
              <a:pPr/>
              <a:t>1/5/2015</a:t>
            </a:fld>
            <a:endParaRPr lang="en-US"/>
          </a:p>
        </p:txBody>
      </p:sp>
      <p:sp>
        <p:nvSpPr>
          <p:cNvPr id="5" name="Slide Number Placeholder 4"/>
          <p:cNvSpPr>
            <a:spLocks noGrp="1"/>
          </p:cNvSpPr>
          <p:nvPr>
            <p:ph type="sldNum" sz="quarter" idx="12"/>
          </p:nvPr>
        </p:nvSpPr>
        <p:spPr/>
        <p:txBody>
          <a:bodyPr/>
          <a:lstStyle/>
          <a:p>
            <a:fld id="{238E04F6-8247-4AB7-835A-DA1A35B843F7}" type="slidenum">
              <a:rPr lang="en-US" smtClean="0"/>
              <a:pPr/>
              <a:t>4</a:t>
            </a:fld>
            <a:endParaRPr 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651" name="Footer Placeholder 4"/>
          <p:cNvSpPr>
            <a:spLocks noGrp="1"/>
          </p:cNvSpPr>
          <p:nvPr>
            <p:ph type="ftr" sz="quarter" idx="11"/>
          </p:nvPr>
        </p:nvSpPr>
        <p:spPr bwMode="auto">
          <a:noFill/>
          <a:ln>
            <a:miter lim="800000"/>
            <a:headEnd/>
            <a:tailEnd/>
          </a:ln>
        </p:spPr>
        <p:txBody>
          <a:bodyPr/>
          <a:lstStyle/>
          <a:p>
            <a:r>
              <a:rPr lang="en-US" smtClean="0"/>
              <a:t>Combined presentation 4-5-2011</a:t>
            </a:r>
          </a:p>
        </p:txBody>
      </p:sp>
      <p:graphicFrame>
        <p:nvGraphicFramePr>
          <p:cNvPr id="6" name="Diagram 5"/>
          <p:cNvGraphicFramePr/>
          <p:nvPr/>
        </p:nvGraphicFramePr>
        <p:xfrm>
          <a:off x="304800" y="282574"/>
          <a:ext cx="8534400" cy="61944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Date Placeholder 3"/>
          <p:cNvSpPr>
            <a:spLocks noGrp="1"/>
          </p:cNvSpPr>
          <p:nvPr>
            <p:ph type="dt" sz="half" idx="10"/>
          </p:nvPr>
        </p:nvSpPr>
        <p:spPr/>
        <p:txBody>
          <a:bodyPr/>
          <a:lstStyle/>
          <a:p>
            <a:fld id="{BD26F4F2-071D-4E19-91E9-0F31825E3CFD}" type="datetime1">
              <a:rPr lang="en-US" smtClean="0"/>
              <a:pPr/>
              <a:t>1/5/2015</a:t>
            </a:fld>
            <a:endParaRPr lang="en-US"/>
          </a:p>
        </p:txBody>
      </p:sp>
      <p:sp>
        <p:nvSpPr>
          <p:cNvPr id="5" name="Slide Number Placeholder 4"/>
          <p:cNvSpPr>
            <a:spLocks noGrp="1"/>
          </p:cNvSpPr>
          <p:nvPr>
            <p:ph type="sldNum" sz="quarter" idx="12"/>
          </p:nvPr>
        </p:nvSpPr>
        <p:spPr/>
        <p:txBody>
          <a:bodyPr/>
          <a:lstStyle/>
          <a:p>
            <a:fld id="{238E04F6-8247-4AB7-835A-DA1A35B843F7}" type="slidenum">
              <a:rPr lang="en-US" smtClean="0"/>
              <a:pPr/>
              <a:t>5</a:t>
            </a:fld>
            <a:endParaRPr lang="en-US"/>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p:cNvGraphicFramePr/>
          <p:nvPr/>
        </p:nvGraphicFramePr>
        <p:xfrm>
          <a:off x="457200" y="685800"/>
          <a:ext cx="8229600" cy="54403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Footer Placeholder 3"/>
          <p:cNvSpPr>
            <a:spLocks noGrp="1"/>
          </p:cNvSpPr>
          <p:nvPr>
            <p:ph type="ftr" sz="quarter" idx="11"/>
          </p:nvPr>
        </p:nvSpPr>
        <p:spPr/>
        <p:txBody>
          <a:bodyPr/>
          <a:lstStyle/>
          <a:p>
            <a:pPr>
              <a:defRPr/>
            </a:pPr>
            <a:r>
              <a:rPr lang="en-US" smtClean="0"/>
              <a:t>Combined presentation 4-5-2011</a:t>
            </a:r>
            <a:endParaRPr lang="en-US"/>
          </a:p>
        </p:txBody>
      </p:sp>
      <p:sp>
        <p:nvSpPr>
          <p:cNvPr id="5" name="Date Placeholder 4"/>
          <p:cNvSpPr>
            <a:spLocks noGrp="1"/>
          </p:cNvSpPr>
          <p:nvPr>
            <p:ph type="dt" sz="half" idx="10"/>
          </p:nvPr>
        </p:nvSpPr>
        <p:spPr/>
        <p:txBody>
          <a:bodyPr/>
          <a:lstStyle/>
          <a:p>
            <a:pPr>
              <a:defRPr/>
            </a:pPr>
            <a:fld id="{F4875E53-8DB8-4ADA-9E54-231F1F184465}" type="datetime1">
              <a:rPr lang="en-US" smtClean="0"/>
              <a:pPr>
                <a:defRPr/>
              </a:pPr>
              <a:t>1/5/2015</a:t>
            </a:fld>
            <a:endParaRPr lang="en-US"/>
          </a:p>
        </p:txBody>
      </p:sp>
      <p:sp>
        <p:nvSpPr>
          <p:cNvPr id="6" name="Slide Number Placeholder 5"/>
          <p:cNvSpPr>
            <a:spLocks noGrp="1"/>
          </p:cNvSpPr>
          <p:nvPr>
            <p:ph type="sldNum" sz="quarter" idx="12"/>
          </p:nvPr>
        </p:nvSpPr>
        <p:spPr/>
        <p:txBody>
          <a:bodyPr/>
          <a:lstStyle/>
          <a:p>
            <a:pPr>
              <a:defRPr/>
            </a:pPr>
            <a:fld id="{0D9F490B-008B-44A1-895A-ACD5DAFC5CFF}" type="slidenum">
              <a:rPr lang="en-US" smtClean="0"/>
              <a:pPr>
                <a:defRPr/>
              </a:pPr>
              <a:t>6</a:t>
            </a:fld>
            <a:endParaRPr lang="en-US"/>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p:cNvGraphicFramePr/>
          <p:nvPr/>
        </p:nvGraphicFramePr>
        <p:xfrm>
          <a:off x="457200" y="685800"/>
          <a:ext cx="8229600" cy="54403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Footer Placeholder 3"/>
          <p:cNvSpPr>
            <a:spLocks noGrp="1"/>
          </p:cNvSpPr>
          <p:nvPr>
            <p:ph type="ftr" sz="quarter" idx="11"/>
          </p:nvPr>
        </p:nvSpPr>
        <p:spPr/>
        <p:txBody>
          <a:bodyPr/>
          <a:lstStyle/>
          <a:p>
            <a:pPr>
              <a:defRPr/>
            </a:pPr>
            <a:r>
              <a:rPr lang="en-US" smtClean="0"/>
              <a:t>Combined presentation 4-5-2011</a:t>
            </a:r>
            <a:endParaRPr lang="en-US"/>
          </a:p>
        </p:txBody>
      </p:sp>
      <p:sp>
        <p:nvSpPr>
          <p:cNvPr id="5" name="Date Placeholder 4"/>
          <p:cNvSpPr>
            <a:spLocks noGrp="1"/>
          </p:cNvSpPr>
          <p:nvPr>
            <p:ph type="dt" sz="half" idx="10"/>
          </p:nvPr>
        </p:nvSpPr>
        <p:spPr/>
        <p:txBody>
          <a:bodyPr/>
          <a:lstStyle/>
          <a:p>
            <a:pPr>
              <a:defRPr/>
            </a:pPr>
            <a:fld id="{755628B9-FAA9-478B-9BE7-DFB41215F8F3}" type="datetime1">
              <a:rPr lang="en-US" smtClean="0"/>
              <a:pPr>
                <a:defRPr/>
              </a:pPr>
              <a:t>1/5/2015</a:t>
            </a:fld>
            <a:endParaRPr lang="en-US"/>
          </a:p>
        </p:txBody>
      </p:sp>
      <p:sp>
        <p:nvSpPr>
          <p:cNvPr id="7" name="Slide Number Placeholder 6"/>
          <p:cNvSpPr>
            <a:spLocks noGrp="1"/>
          </p:cNvSpPr>
          <p:nvPr>
            <p:ph type="sldNum" sz="quarter" idx="12"/>
          </p:nvPr>
        </p:nvSpPr>
        <p:spPr/>
        <p:txBody>
          <a:bodyPr/>
          <a:lstStyle/>
          <a:p>
            <a:pPr>
              <a:defRPr/>
            </a:pPr>
            <a:fld id="{0D9F490B-008B-44A1-895A-ACD5DAFC5CFF}" type="slidenum">
              <a:rPr lang="en-US" smtClean="0"/>
              <a:pPr>
                <a:defRPr/>
              </a:pPr>
              <a:t>7</a:t>
            </a:fld>
            <a:endParaRPr lang="en-US"/>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dirty="0"/>
          </a:p>
        </p:txBody>
      </p:sp>
      <p:sp>
        <p:nvSpPr>
          <p:cNvPr id="3" name="Subtitle 2"/>
          <p:cNvSpPr>
            <a:spLocks noGrp="1"/>
          </p:cNvSpPr>
          <p:nvPr>
            <p:ph type="subTitle" idx="1"/>
          </p:nvPr>
        </p:nvSpPr>
        <p:spPr/>
        <p:txBody>
          <a:bodyPr/>
          <a:lstStyle/>
          <a:p>
            <a:endParaRPr lang="en-US"/>
          </a:p>
        </p:txBody>
      </p:sp>
      <p:graphicFrame>
        <p:nvGraphicFramePr>
          <p:cNvPr id="4" name="Diagram 3"/>
          <p:cNvGraphicFramePr/>
          <p:nvPr/>
        </p:nvGraphicFramePr>
        <p:xfrm>
          <a:off x="304800" y="152400"/>
          <a:ext cx="8610600" cy="6553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Footer Placeholder 4"/>
          <p:cNvSpPr>
            <a:spLocks noGrp="1"/>
          </p:cNvSpPr>
          <p:nvPr>
            <p:ph type="ftr" sz="quarter" idx="11"/>
          </p:nvPr>
        </p:nvSpPr>
        <p:spPr/>
        <p:txBody>
          <a:bodyPr/>
          <a:lstStyle/>
          <a:p>
            <a:r>
              <a:rPr lang="en-US" smtClean="0"/>
              <a:t>Combined presentation 4-5-2011</a:t>
            </a:r>
            <a:endParaRPr lang="en-US"/>
          </a:p>
        </p:txBody>
      </p:sp>
      <p:sp>
        <p:nvSpPr>
          <p:cNvPr id="6" name="Date Placeholder 5"/>
          <p:cNvSpPr>
            <a:spLocks noGrp="1"/>
          </p:cNvSpPr>
          <p:nvPr>
            <p:ph type="dt" sz="half" idx="10"/>
          </p:nvPr>
        </p:nvSpPr>
        <p:spPr/>
        <p:txBody>
          <a:bodyPr/>
          <a:lstStyle/>
          <a:p>
            <a:fld id="{911F60BC-98EE-4DC9-9139-30C6FFAB3F4E}" type="datetime1">
              <a:rPr lang="en-US" smtClean="0"/>
              <a:pPr/>
              <a:t>1/5/2015</a:t>
            </a:fld>
            <a:endParaRPr lang="en-US"/>
          </a:p>
        </p:txBody>
      </p:sp>
      <p:sp>
        <p:nvSpPr>
          <p:cNvPr id="7" name="Slide Number Placeholder 6"/>
          <p:cNvSpPr>
            <a:spLocks noGrp="1"/>
          </p:cNvSpPr>
          <p:nvPr>
            <p:ph type="sldNum" sz="quarter" idx="12"/>
          </p:nvPr>
        </p:nvSpPr>
        <p:spPr/>
        <p:txBody>
          <a:bodyPr/>
          <a:lstStyle/>
          <a:p>
            <a:fld id="{238E04F6-8247-4AB7-835A-DA1A35B843F7}" type="slidenum">
              <a:rPr lang="en-US" smtClean="0"/>
              <a:pPr/>
              <a:t>8</a:t>
            </a:fld>
            <a:endParaRPr lang="en-US"/>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Parks Field Operation</a:t>
            </a:r>
            <a:br>
              <a:rPr lang="en-US" dirty="0" smtClean="0"/>
            </a:br>
            <a:r>
              <a:rPr lang="en-US" dirty="0" smtClean="0"/>
              <a:t>By the Numbers: </a:t>
            </a:r>
            <a:endParaRPr lang="en-US" dirty="0"/>
          </a:p>
        </p:txBody>
      </p:sp>
      <p:sp>
        <p:nvSpPr>
          <p:cNvPr id="5" name="TextBox 4"/>
          <p:cNvSpPr txBox="1"/>
          <p:nvPr/>
        </p:nvSpPr>
        <p:spPr>
          <a:xfrm>
            <a:off x="533400" y="1524000"/>
            <a:ext cx="7696200" cy="3447098"/>
          </a:xfrm>
          <a:prstGeom prst="rect">
            <a:avLst/>
          </a:prstGeom>
          <a:noFill/>
        </p:spPr>
        <p:txBody>
          <a:bodyPr wrap="square" rtlCol="0">
            <a:spAutoFit/>
          </a:bodyPr>
          <a:lstStyle/>
          <a:p>
            <a:pPr>
              <a:buFontTx/>
              <a:buChar char="-"/>
            </a:pPr>
            <a:r>
              <a:rPr lang="en-US" sz="2200" dirty="0" smtClean="0"/>
              <a:t> 5 Regions:</a:t>
            </a:r>
          </a:p>
          <a:p>
            <a:r>
              <a:rPr lang="en-US" sz="1900" dirty="0" smtClean="0"/>
              <a:t>	West, Central, North, Boston, North, South, </a:t>
            </a:r>
          </a:p>
          <a:p>
            <a:endParaRPr lang="en-US" sz="2000" dirty="0" smtClean="0"/>
          </a:p>
          <a:p>
            <a:pPr>
              <a:buFontTx/>
              <a:buChar char="-"/>
            </a:pPr>
            <a:r>
              <a:rPr lang="en-US" sz="2200" dirty="0" smtClean="0"/>
              <a:t>13 Districts:</a:t>
            </a:r>
          </a:p>
          <a:p>
            <a:pPr lvl="2"/>
            <a:r>
              <a:rPr lang="en-US" sz="1900" dirty="0" smtClean="0"/>
              <a:t>Each region has two or three districts</a:t>
            </a:r>
          </a:p>
          <a:p>
            <a:pPr lvl="2"/>
            <a:endParaRPr lang="en-US" sz="2000" dirty="0" smtClean="0"/>
          </a:p>
          <a:p>
            <a:pPr>
              <a:buFontTx/>
              <a:buChar char="-"/>
            </a:pPr>
            <a:r>
              <a:rPr lang="en-US" sz="2200" dirty="0" smtClean="0"/>
              <a:t> 30 Field Operations Teams:</a:t>
            </a:r>
          </a:p>
          <a:p>
            <a:pPr lvl="2"/>
            <a:r>
              <a:rPr lang="en-US" sz="1900" dirty="0" smtClean="0"/>
              <a:t>Each District has 3 or 4 Field Operations Teams that provide geographical management of park complexes</a:t>
            </a:r>
          </a:p>
          <a:p>
            <a:pPr marL="342900" indent="-342900">
              <a:buFont typeface="Arial" pitchFamily="34" charset="0"/>
              <a:buChar char="•"/>
            </a:pPr>
            <a:endParaRPr lang="en-US" dirty="0" smtClean="0"/>
          </a:p>
          <a:p>
            <a:endParaRPr lang="en-US" dirty="0"/>
          </a:p>
        </p:txBody>
      </p:sp>
      <p:sp>
        <p:nvSpPr>
          <p:cNvPr id="6" name="Date Placeholder 5"/>
          <p:cNvSpPr>
            <a:spLocks noGrp="1"/>
          </p:cNvSpPr>
          <p:nvPr>
            <p:ph type="dt" sz="half" idx="10"/>
          </p:nvPr>
        </p:nvSpPr>
        <p:spPr/>
        <p:txBody>
          <a:bodyPr/>
          <a:lstStyle/>
          <a:p>
            <a:fld id="{4A0B2213-F420-4B33-A058-1161BB6D4CF6}" type="datetime1">
              <a:rPr lang="en-US" smtClean="0"/>
              <a:pPr/>
              <a:t>1/5/2015</a:t>
            </a:fld>
            <a:endParaRPr lang="en-US"/>
          </a:p>
        </p:txBody>
      </p:sp>
      <p:sp>
        <p:nvSpPr>
          <p:cNvPr id="7" name="Footer Placeholder 6"/>
          <p:cNvSpPr>
            <a:spLocks noGrp="1"/>
          </p:cNvSpPr>
          <p:nvPr>
            <p:ph type="ftr" sz="quarter" idx="11"/>
          </p:nvPr>
        </p:nvSpPr>
        <p:spPr/>
        <p:txBody>
          <a:bodyPr/>
          <a:lstStyle/>
          <a:p>
            <a:r>
              <a:rPr lang="en-US" smtClean="0"/>
              <a:t>Combined presentation 4-5-2011</a:t>
            </a:r>
            <a:endParaRPr lang="en-US"/>
          </a:p>
        </p:txBody>
      </p:sp>
      <p:sp>
        <p:nvSpPr>
          <p:cNvPr id="8" name="Slide Number Placeholder 7"/>
          <p:cNvSpPr>
            <a:spLocks noGrp="1"/>
          </p:cNvSpPr>
          <p:nvPr>
            <p:ph type="sldNum" sz="quarter" idx="12"/>
          </p:nvPr>
        </p:nvSpPr>
        <p:spPr/>
        <p:txBody>
          <a:bodyPr/>
          <a:lstStyle/>
          <a:p>
            <a:fld id="{238E04F6-8247-4AB7-835A-DA1A35B843F7}" type="slidenum">
              <a:rPr lang="en-US" smtClean="0"/>
              <a:pPr/>
              <a:t>9</a:t>
            </a:fld>
            <a:endParaRPr lang="en-US"/>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Insert Statewide Map with Region Lines</a:t>
            </a:r>
            <a:endParaRPr lang="en-US" dirty="0"/>
          </a:p>
        </p:txBody>
      </p:sp>
      <p:sp>
        <p:nvSpPr>
          <p:cNvPr id="3" name="Content Placeholder 2"/>
          <p:cNvSpPr>
            <a:spLocks noGrp="1"/>
          </p:cNvSpPr>
          <p:nvPr>
            <p:ph idx="1"/>
          </p:nvPr>
        </p:nvSpPr>
        <p:spPr/>
        <p:txBody>
          <a:bodyPr/>
          <a:lstStyle/>
          <a:p>
            <a:r>
              <a:rPr lang="en-US" dirty="0" smtClean="0"/>
              <a:t>MAP</a:t>
            </a:r>
            <a:endParaRPr lang="en-US" dirty="0"/>
          </a:p>
        </p:txBody>
      </p:sp>
      <p:sp>
        <p:nvSpPr>
          <p:cNvPr id="4" name="Date Placeholder 3"/>
          <p:cNvSpPr>
            <a:spLocks noGrp="1"/>
          </p:cNvSpPr>
          <p:nvPr>
            <p:ph type="dt" sz="half" idx="10"/>
          </p:nvPr>
        </p:nvSpPr>
        <p:spPr/>
        <p:txBody>
          <a:bodyPr/>
          <a:lstStyle/>
          <a:p>
            <a:fld id="{3C2BC53B-4E31-4682-ACAD-6CBF7AAB3F7A}" type="datetime1">
              <a:rPr lang="en-US" smtClean="0"/>
              <a:pPr/>
              <a:t>1/5/2015</a:t>
            </a:fld>
            <a:endParaRPr lang="en-US"/>
          </a:p>
        </p:txBody>
      </p:sp>
      <p:sp>
        <p:nvSpPr>
          <p:cNvPr id="5" name="Footer Placeholder 4"/>
          <p:cNvSpPr>
            <a:spLocks noGrp="1"/>
          </p:cNvSpPr>
          <p:nvPr>
            <p:ph type="ftr" sz="quarter" idx="11"/>
          </p:nvPr>
        </p:nvSpPr>
        <p:spPr/>
        <p:txBody>
          <a:bodyPr/>
          <a:lstStyle/>
          <a:p>
            <a:r>
              <a:rPr lang="en-US" smtClean="0"/>
              <a:t>Combined presentation 4-5-2011</a:t>
            </a:r>
            <a:endParaRPr lang="en-US"/>
          </a:p>
        </p:txBody>
      </p:sp>
      <p:sp>
        <p:nvSpPr>
          <p:cNvPr id="6" name="Slide Number Placeholder 5"/>
          <p:cNvSpPr>
            <a:spLocks noGrp="1"/>
          </p:cNvSpPr>
          <p:nvPr>
            <p:ph type="sldNum" sz="quarter" idx="12"/>
          </p:nvPr>
        </p:nvSpPr>
        <p:spPr/>
        <p:txBody>
          <a:bodyPr/>
          <a:lstStyle/>
          <a:p>
            <a:fld id="{238E04F6-8247-4AB7-835A-DA1A35B843F7}" type="slidenum">
              <a:rPr lang="en-US" smtClean="0"/>
              <a:pPr/>
              <a:t>10</a:t>
            </a:fld>
            <a:endParaRPr 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100" dirty="0" smtClean="0"/>
              <a:t>Rationale for Parks Field Operation</a:t>
            </a:r>
            <a:br>
              <a:rPr lang="en-US" sz="3100" dirty="0" smtClean="0"/>
            </a:br>
            <a:r>
              <a:rPr lang="en-US" sz="3100" dirty="0" smtClean="0"/>
              <a:t>5 Regions; 13 Districts; 30 Field Operations Teams</a:t>
            </a:r>
            <a:endParaRPr lang="en-US" sz="3100" dirty="0"/>
          </a:p>
        </p:txBody>
      </p:sp>
      <p:sp>
        <p:nvSpPr>
          <p:cNvPr id="3" name="Content Placeholder 2"/>
          <p:cNvSpPr>
            <a:spLocks noGrp="1"/>
          </p:cNvSpPr>
          <p:nvPr>
            <p:ph idx="1"/>
          </p:nvPr>
        </p:nvSpPr>
        <p:spPr>
          <a:xfrm>
            <a:off x="457200" y="1600200"/>
            <a:ext cx="8229600" cy="4525963"/>
          </a:xfrm>
        </p:spPr>
        <p:txBody>
          <a:bodyPr>
            <a:normAutofit fontScale="40000" lnSpcReduction="20000"/>
          </a:bodyPr>
          <a:lstStyle/>
          <a:p>
            <a:r>
              <a:rPr lang="en-US" dirty="0" smtClean="0"/>
              <a:t>Geographical boundaries  more evenly distribute regional responsibilities with five region plan  – four regions plan  is operationally challenging statewide due to the volume of  facilities and myriad of issues associated in a region combined with extremely long distances  to cover. </a:t>
            </a:r>
          </a:p>
          <a:p>
            <a:pPr>
              <a:buNone/>
            </a:pPr>
            <a:endParaRPr lang="en-US" dirty="0" smtClean="0"/>
          </a:p>
          <a:p>
            <a:r>
              <a:rPr lang="en-US" dirty="0" smtClean="0"/>
              <a:t>The Boston area  contains a high concentration of DCR facilities, responsibilities, legislative districts, and media inquiries.  Creation of a Boston Region  comprising of the Charles River Reservation and the properties on the north side of the city to include the Mystic  River provides one management unit as oversight rather than bifurcating these River Reservations which are intrinsically linked with Boston (as in 4 region approach.)</a:t>
            </a:r>
          </a:p>
          <a:p>
            <a:pPr>
              <a:buNone/>
            </a:pPr>
            <a:endParaRPr lang="en-US" dirty="0" smtClean="0"/>
          </a:p>
          <a:p>
            <a:r>
              <a:rPr lang="en-US" dirty="0" smtClean="0"/>
              <a:t>This Regional alignment that creates a Boston Region is similar to the approach of the new the Mass DOT creation of an inner core District for Boston called “District 6”. </a:t>
            </a:r>
          </a:p>
          <a:p>
            <a:endParaRPr lang="en-US" dirty="0" smtClean="0"/>
          </a:p>
          <a:p>
            <a:r>
              <a:rPr lang="en-US" dirty="0" smtClean="0"/>
              <a:t>Management of current Urban Parks DCR facilities outside of this Boston  Region will be integrated into the new North, Central and South Regions, combining similar types of facilities such as the new North Coastal District which hosts the major northern ocean beaches from Salisbury to Constitution Beach.</a:t>
            </a:r>
          </a:p>
          <a:p>
            <a:endParaRPr lang="en-US" dirty="0" smtClean="0"/>
          </a:p>
          <a:p>
            <a:r>
              <a:rPr lang="en-US" dirty="0" smtClean="0"/>
              <a:t>Regional Offices to be spread across the state utilizing existing offices and creating new ones:  Pittsfield (West), Amherst/West Boylston (Central), Lowell (North), Lower Basin (Boston) and </a:t>
            </a:r>
            <a:r>
              <a:rPr lang="en-US" dirty="0" err="1" smtClean="0"/>
              <a:t>Brookwood</a:t>
            </a:r>
            <a:r>
              <a:rPr lang="en-US" dirty="0" smtClean="0"/>
              <a:t> Farm  in Canton (South)</a:t>
            </a:r>
          </a:p>
          <a:p>
            <a:endParaRPr lang="en-US" dirty="0" smtClean="0"/>
          </a:p>
          <a:p>
            <a:r>
              <a:rPr lang="en-US" dirty="0" smtClean="0"/>
              <a:t>12 Districts help spread management and supervision on the ground into more manageable units.</a:t>
            </a:r>
          </a:p>
          <a:p>
            <a:endParaRPr lang="en-US" dirty="0" smtClean="0"/>
          </a:p>
          <a:p>
            <a:endParaRPr lang="en-US" dirty="0" smtClean="0"/>
          </a:p>
          <a:p>
            <a:endParaRPr lang="en-US" dirty="0" smtClean="0"/>
          </a:p>
          <a:p>
            <a:endParaRPr lang="en-US" dirty="0" smtClean="0"/>
          </a:p>
          <a:p>
            <a:endParaRPr lang="en-US" dirty="0"/>
          </a:p>
          <a:p>
            <a:pPr lvl="2"/>
            <a:endParaRPr lang="en-US" dirty="0" smtClean="0"/>
          </a:p>
          <a:p>
            <a:pPr lvl="2"/>
            <a:endParaRPr lang="en-US" dirty="0" smtClean="0"/>
          </a:p>
          <a:p>
            <a:pPr lvl="1"/>
            <a:endParaRPr lang="en-US" dirty="0" smtClean="0"/>
          </a:p>
          <a:p>
            <a:pPr lvl="1"/>
            <a:endParaRPr lang="en-US" dirty="0"/>
          </a:p>
        </p:txBody>
      </p:sp>
      <p:sp>
        <p:nvSpPr>
          <p:cNvPr id="4" name="Date Placeholder 3"/>
          <p:cNvSpPr>
            <a:spLocks noGrp="1"/>
          </p:cNvSpPr>
          <p:nvPr>
            <p:ph type="dt" sz="half" idx="10"/>
          </p:nvPr>
        </p:nvSpPr>
        <p:spPr/>
        <p:txBody>
          <a:bodyPr/>
          <a:lstStyle/>
          <a:p>
            <a:fld id="{666E9C03-9B2C-4E22-9121-51D2B558C627}" type="datetime1">
              <a:rPr lang="en-US" smtClean="0"/>
              <a:pPr/>
              <a:t>1/5/2015</a:t>
            </a:fld>
            <a:endParaRPr lang="en-US"/>
          </a:p>
        </p:txBody>
      </p:sp>
      <p:sp>
        <p:nvSpPr>
          <p:cNvPr id="5" name="Footer Placeholder 4"/>
          <p:cNvSpPr>
            <a:spLocks noGrp="1"/>
          </p:cNvSpPr>
          <p:nvPr>
            <p:ph type="ftr" sz="quarter" idx="11"/>
          </p:nvPr>
        </p:nvSpPr>
        <p:spPr/>
        <p:txBody>
          <a:bodyPr/>
          <a:lstStyle/>
          <a:p>
            <a:r>
              <a:rPr lang="en-US" smtClean="0"/>
              <a:t>Combined presentation 4-5-2011</a:t>
            </a:r>
            <a:endParaRPr lang="en-US"/>
          </a:p>
        </p:txBody>
      </p:sp>
      <p:sp>
        <p:nvSpPr>
          <p:cNvPr id="6" name="Slide Number Placeholder 5"/>
          <p:cNvSpPr>
            <a:spLocks noGrp="1"/>
          </p:cNvSpPr>
          <p:nvPr>
            <p:ph type="sldNum" sz="quarter" idx="12"/>
          </p:nvPr>
        </p:nvSpPr>
        <p:spPr/>
        <p:txBody>
          <a:bodyPr/>
          <a:lstStyle/>
          <a:p>
            <a:fld id="{238E04F6-8247-4AB7-835A-DA1A35B843F7}" type="slidenum">
              <a:rPr lang="en-US" smtClean="0"/>
              <a:pPr/>
              <a:t>11</a:t>
            </a:fld>
            <a:endParaRPr lang="en-US"/>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Rationale for Parks Field Operation: </a:t>
            </a:r>
            <a:br>
              <a:rPr lang="en-US" dirty="0" smtClean="0"/>
            </a:br>
            <a:r>
              <a:rPr lang="en-US" dirty="0" smtClean="0"/>
              <a:t>Why Field Operation Teams?</a:t>
            </a:r>
            <a:endParaRPr lang="en-US" dirty="0"/>
          </a:p>
        </p:txBody>
      </p:sp>
      <p:sp>
        <p:nvSpPr>
          <p:cNvPr id="3" name="Content Placeholder 2"/>
          <p:cNvSpPr>
            <a:spLocks noGrp="1"/>
          </p:cNvSpPr>
          <p:nvPr>
            <p:ph idx="1"/>
          </p:nvPr>
        </p:nvSpPr>
        <p:spPr/>
        <p:txBody>
          <a:bodyPr>
            <a:normAutofit fontScale="55000" lnSpcReduction="20000"/>
          </a:bodyPr>
          <a:lstStyle/>
          <a:p>
            <a:r>
              <a:rPr lang="en-US" dirty="0" smtClean="0"/>
              <a:t>Creation of the 30 Field Operation Team Leaders will help address the ULP concern about the elimination of Grade 2O’s in state parks with the creation of DCR.</a:t>
            </a:r>
          </a:p>
          <a:p>
            <a:endParaRPr lang="en-US" dirty="0" smtClean="0"/>
          </a:p>
          <a:p>
            <a:r>
              <a:rPr lang="en-US" dirty="0" smtClean="0"/>
              <a:t>FOTs to be led by a working supervisor of a Grade 18 or 20 , depending on the size and complexity of the park complex . By providing a mix of complexes, it creates a career ladder for team leaders. </a:t>
            </a:r>
          </a:p>
          <a:p>
            <a:endParaRPr lang="en-US" dirty="0" smtClean="0"/>
          </a:p>
          <a:p>
            <a:r>
              <a:rPr lang="en-US" dirty="0" smtClean="0"/>
              <a:t>Several Grade 20 positions already created/in process of posting since ULP filed</a:t>
            </a:r>
          </a:p>
          <a:p>
            <a:pPr lvl="1"/>
            <a:r>
              <a:rPr lang="en-US" dirty="0" smtClean="0"/>
              <a:t>2007: Grade 20 position  for  Shore District for Neponset and South Boston</a:t>
            </a:r>
          </a:p>
          <a:p>
            <a:pPr lvl="1"/>
            <a:r>
              <a:rPr lang="en-US" dirty="0" smtClean="0"/>
              <a:t>2008: two Coastal 20s, two Islands 20s, four 20s made permanent in rink/pool roles</a:t>
            </a:r>
          </a:p>
          <a:p>
            <a:pPr lvl="1"/>
            <a:r>
              <a:rPr lang="en-US" dirty="0" smtClean="0"/>
              <a:t>2009-2010: three Grade 20s for Erving Complex, Holyoke Range Complex and Bradley Palmer</a:t>
            </a:r>
          </a:p>
          <a:p>
            <a:pPr lvl="1"/>
            <a:r>
              <a:rPr lang="en-US" dirty="0" smtClean="0"/>
              <a:t>2011: two Grade 20s for Mohawk and Quinsigamond complexes to be posted </a:t>
            </a:r>
          </a:p>
          <a:p>
            <a:endParaRPr lang="en-US" dirty="0" smtClean="0"/>
          </a:p>
          <a:p>
            <a:r>
              <a:rPr lang="en-US" dirty="0" smtClean="0"/>
              <a:t>Identify locations for laborers and trades people to be added to support Field Operation Teams.</a:t>
            </a:r>
          </a:p>
          <a:p>
            <a:pPr>
              <a:buNone/>
            </a:pPr>
            <a:endParaRPr lang="en-US" dirty="0"/>
          </a:p>
        </p:txBody>
      </p:sp>
      <p:sp>
        <p:nvSpPr>
          <p:cNvPr id="4" name="Date Placeholder 3"/>
          <p:cNvSpPr>
            <a:spLocks noGrp="1"/>
          </p:cNvSpPr>
          <p:nvPr>
            <p:ph type="dt" sz="half" idx="10"/>
          </p:nvPr>
        </p:nvSpPr>
        <p:spPr/>
        <p:txBody>
          <a:bodyPr/>
          <a:lstStyle/>
          <a:p>
            <a:fld id="{BD059ED3-D2A1-4B51-8691-20039B332C15}" type="datetime1">
              <a:rPr lang="en-US" smtClean="0"/>
              <a:pPr/>
              <a:t>1/5/2015</a:t>
            </a:fld>
            <a:endParaRPr lang="en-US"/>
          </a:p>
        </p:txBody>
      </p:sp>
      <p:sp>
        <p:nvSpPr>
          <p:cNvPr id="5" name="Footer Placeholder 4"/>
          <p:cNvSpPr>
            <a:spLocks noGrp="1"/>
          </p:cNvSpPr>
          <p:nvPr>
            <p:ph type="ftr" sz="quarter" idx="11"/>
          </p:nvPr>
        </p:nvSpPr>
        <p:spPr/>
        <p:txBody>
          <a:bodyPr/>
          <a:lstStyle/>
          <a:p>
            <a:r>
              <a:rPr lang="en-US" smtClean="0"/>
              <a:t>Combined presentation 4-5-2011</a:t>
            </a:r>
            <a:endParaRPr lang="en-US"/>
          </a:p>
        </p:txBody>
      </p:sp>
      <p:sp>
        <p:nvSpPr>
          <p:cNvPr id="6" name="Slide Number Placeholder 5"/>
          <p:cNvSpPr>
            <a:spLocks noGrp="1"/>
          </p:cNvSpPr>
          <p:nvPr>
            <p:ph type="sldNum" sz="quarter" idx="12"/>
          </p:nvPr>
        </p:nvSpPr>
        <p:spPr/>
        <p:txBody>
          <a:bodyPr/>
          <a:lstStyle/>
          <a:p>
            <a:fld id="{238E04F6-8247-4AB7-835A-DA1A35B843F7}" type="slidenum">
              <a:rPr lang="en-US" smtClean="0"/>
              <a:pPr/>
              <a:t>12</a:t>
            </a:fld>
            <a:endParaRPr lang="en-US"/>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Proposed Regional </a:t>
            </a:r>
            <a:br>
              <a:rPr lang="en-US" dirty="0" smtClean="0"/>
            </a:br>
            <a:r>
              <a:rPr lang="en-US" dirty="0" smtClean="0"/>
              <a:t>Organizational Charts:</a:t>
            </a:r>
            <a:endParaRPr lang="en-US" dirty="0"/>
          </a:p>
        </p:txBody>
      </p:sp>
      <p:sp>
        <p:nvSpPr>
          <p:cNvPr id="3" name="Content Placeholder 2"/>
          <p:cNvSpPr>
            <a:spLocks noGrp="1"/>
          </p:cNvSpPr>
          <p:nvPr>
            <p:ph idx="1"/>
          </p:nvPr>
        </p:nvSpPr>
        <p:spPr/>
        <p:txBody>
          <a:bodyPr>
            <a:normAutofit fontScale="85000" lnSpcReduction="10000"/>
          </a:bodyPr>
          <a:lstStyle/>
          <a:p>
            <a:r>
              <a:rPr lang="en-US" dirty="0" smtClean="0"/>
              <a:t>Each Region is presented with 2-3 Districts and Field Operations teams under each District</a:t>
            </a:r>
          </a:p>
          <a:p>
            <a:r>
              <a:rPr lang="en-US" dirty="0" smtClean="0"/>
              <a:t>The number under the Region and District name is the current FTE count  for all current park/ field staff that. Note- Regional Admin and Ranger/ Garage Support not listed</a:t>
            </a:r>
          </a:p>
          <a:p>
            <a:r>
              <a:rPr lang="en-US" dirty="0" smtClean="0"/>
              <a:t>The Field Operations Teams will be hosted out of the location which is bolded at the top of the list</a:t>
            </a:r>
          </a:p>
          <a:p>
            <a:r>
              <a:rPr lang="en-US" dirty="0" smtClean="0"/>
              <a:t>The Field Operations Team Leader would be a grade 20 or grade 18 depending on the complex</a:t>
            </a:r>
          </a:p>
          <a:p>
            <a:r>
              <a:rPr lang="en-US" dirty="0" smtClean="0"/>
              <a:t>Current grade 20’s are identified at the bottom of list</a:t>
            </a:r>
          </a:p>
          <a:p>
            <a:endParaRPr lang="en-US" dirty="0"/>
          </a:p>
        </p:txBody>
      </p:sp>
      <p:sp>
        <p:nvSpPr>
          <p:cNvPr id="4" name="Date Placeholder 3"/>
          <p:cNvSpPr>
            <a:spLocks noGrp="1"/>
          </p:cNvSpPr>
          <p:nvPr>
            <p:ph type="dt" sz="half" idx="10"/>
          </p:nvPr>
        </p:nvSpPr>
        <p:spPr/>
        <p:txBody>
          <a:bodyPr/>
          <a:lstStyle/>
          <a:p>
            <a:fld id="{6341B4F4-685F-4279-BDFF-41B8025C6922}" type="datetime1">
              <a:rPr lang="en-US" smtClean="0"/>
              <a:pPr/>
              <a:t>1/5/2015</a:t>
            </a:fld>
            <a:endParaRPr lang="en-US"/>
          </a:p>
        </p:txBody>
      </p:sp>
      <p:sp>
        <p:nvSpPr>
          <p:cNvPr id="5" name="Footer Placeholder 4"/>
          <p:cNvSpPr>
            <a:spLocks noGrp="1"/>
          </p:cNvSpPr>
          <p:nvPr>
            <p:ph type="ftr" sz="quarter" idx="11"/>
          </p:nvPr>
        </p:nvSpPr>
        <p:spPr/>
        <p:txBody>
          <a:bodyPr/>
          <a:lstStyle/>
          <a:p>
            <a:r>
              <a:rPr lang="en-US" smtClean="0"/>
              <a:t>Combined presentation 4-5-2011</a:t>
            </a:r>
            <a:endParaRPr lang="en-US"/>
          </a:p>
        </p:txBody>
      </p:sp>
      <p:sp>
        <p:nvSpPr>
          <p:cNvPr id="6" name="Slide Number Placeholder 5"/>
          <p:cNvSpPr>
            <a:spLocks noGrp="1"/>
          </p:cNvSpPr>
          <p:nvPr>
            <p:ph type="sldNum" sz="quarter" idx="12"/>
          </p:nvPr>
        </p:nvSpPr>
        <p:spPr/>
        <p:txBody>
          <a:bodyPr/>
          <a:lstStyle/>
          <a:p>
            <a:fld id="{238E04F6-8247-4AB7-835A-DA1A35B843F7}" type="slidenum">
              <a:rPr lang="en-US" smtClean="0"/>
              <a:pPr/>
              <a:t>13</a:t>
            </a:fld>
            <a:endParaRPr 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dirty="0"/>
          </a:p>
        </p:txBody>
      </p:sp>
      <p:sp>
        <p:nvSpPr>
          <p:cNvPr id="3" name="Subtitle 2"/>
          <p:cNvSpPr>
            <a:spLocks noGrp="1"/>
          </p:cNvSpPr>
          <p:nvPr>
            <p:ph type="subTitle" idx="1"/>
          </p:nvPr>
        </p:nvSpPr>
        <p:spPr/>
        <p:txBody>
          <a:bodyPr/>
          <a:lstStyle/>
          <a:p>
            <a:endParaRPr lang="en-US"/>
          </a:p>
        </p:txBody>
      </p:sp>
      <p:sp>
        <p:nvSpPr>
          <p:cNvPr id="5" name="Footer Placeholder 4"/>
          <p:cNvSpPr>
            <a:spLocks noGrp="1"/>
          </p:cNvSpPr>
          <p:nvPr>
            <p:ph type="ftr" sz="quarter" idx="11"/>
          </p:nvPr>
        </p:nvSpPr>
        <p:spPr/>
        <p:txBody>
          <a:bodyPr/>
          <a:lstStyle/>
          <a:p>
            <a:r>
              <a:rPr lang="en-US" smtClean="0"/>
              <a:t>Combined presentation 4-5-2011</a:t>
            </a:r>
            <a:endParaRPr lang="en-US"/>
          </a:p>
        </p:txBody>
      </p:sp>
      <p:graphicFrame>
        <p:nvGraphicFramePr>
          <p:cNvPr id="4" name="Diagram 3"/>
          <p:cNvGraphicFramePr/>
          <p:nvPr/>
        </p:nvGraphicFramePr>
        <p:xfrm>
          <a:off x="304800" y="152400"/>
          <a:ext cx="8610600" cy="6553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Date Placeholder 5"/>
          <p:cNvSpPr>
            <a:spLocks noGrp="1"/>
          </p:cNvSpPr>
          <p:nvPr>
            <p:ph type="dt" sz="half" idx="10"/>
          </p:nvPr>
        </p:nvSpPr>
        <p:spPr/>
        <p:txBody>
          <a:bodyPr/>
          <a:lstStyle/>
          <a:p>
            <a:fld id="{8EC0EC9E-7B41-4048-A577-27BC1CD5C307}" type="datetime1">
              <a:rPr lang="en-US" smtClean="0"/>
              <a:pPr/>
              <a:t>1/5/2015</a:t>
            </a:fld>
            <a:endParaRPr lang="en-US"/>
          </a:p>
        </p:txBody>
      </p:sp>
      <p:sp>
        <p:nvSpPr>
          <p:cNvPr id="7" name="Slide Number Placeholder 6"/>
          <p:cNvSpPr>
            <a:spLocks noGrp="1"/>
          </p:cNvSpPr>
          <p:nvPr>
            <p:ph type="sldNum" sz="quarter" idx="12"/>
          </p:nvPr>
        </p:nvSpPr>
        <p:spPr/>
        <p:txBody>
          <a:bodyPr/>
          <a:lstStyle/>
          <a:p>
            <a:fld id="{238E04F6-8247-4AB7-835A-DA1A35B843F7}" type="slidenum">
              <a:rPr lang="en-US" smtClean="0"/>
              <a:pPr/>
              <a:t>14</a:t>
            </a:fld>
            <a:endParaRPr lang="en-US"/>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dirty="0"/>
          </a:p>
        </p:txBody>
      </p:sp>
      <p:sp>
        <p:nvSpPr>
          <p:cNvPr id="3" name="Subtitle 2"/>
          <p:cNvSpPr>
            <a:spLocks noGrp="1"/>
          </p:cNvSpPr>
          <p:nvPr>
            <p:ph type="subTitle" idx="1"/>
          </p:nvPr>
        </p:nvSpPr>
        <p:spPr/>
        <p:txBody>
          <a:bodyPr/>
          <a:lstStyle/>
          <a:p>
            <a:endParaRPr lang="en-US"/>
          </a:p>
        </p:txBody>
      </p:sp>
      <p:graphicFrame>
        <p:nvGraphicFramePr>
          <p:cNvPr id="4" name="Diagram 3"/>
          <p:cNvGraphicFramePr/>
          <p:nvPr/>
        </p:nvGraphicFramePr>
        <p:xfrm>
          <a:off x="381000" y="228600"/>
          <a:ext cx="8610600" cy="6553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Footer Placeholder 4"/>
          <p:cNvSpPr>
            <a:spLocks noGrp="1"/>
          </p:cNvSpPr>
          <p:nvPr>
            <p:ph type="ftr" sz="quarter" idx="11"/>
          </p:nvPr>
        </p:nvSpPr>
        <p:spPr/>
        <p:txBody>
          <a:bodyPr/>
          <a:lstStyle/>
          <a:p>
            <a:r>
              <a:rPr lang="en-US" smtClean="0"/>
              <a:t>Combined presentation 4-5-2011</a:t>
            </a:r>
            <a:endParaRPr lang="en-US"/>
          </a:p>
        </p:txBody>
      </p:sp>
      <p:sp>
        <p:nvSpPr>
          <p:cNvPr id="6" name="Date Placeholder 5"/>
          <p:cNvSpPr>
            <a:spLocks noGrp="1"/>
          </p:cNvSpPr>
          <p:nvPr>
            <p:ph type="dt" sz="half" idx="10"/>
          </p:nvPr>
        </p:nvSpPr>
        <p:spPr/>
        <p:txBody>
          <a:bodyPr/>
          <a:lstStyle/>
          <a:p>
            <a:fld id="{82AE0AD4-9F23-46E0-AF47-56E47614FAFE}" type="datetime1">
              <a:rPr lang="en-US" smtClean="0"/>
              <a:pPr/>
              <a:t>1/5/2015</a:t>
            </a:fld>
            <a:endParaRPr lang="en-US"/>
          </a:p>
        </p:txBody>
      </p:sp>
      <p:sp>
        <p:nvSpPr>
          <p:cNvPr id="7" name="Slide Number Placeholder 6"/>
          <p:cNvSpPr>
            <a:spLocks noGrp="1"/>
          </p:cNvSpPr>
          <p:nvPr>
            <p:ph type="sldNum" sz="quarter" idx="12"/>
          </p:nvPr>
        </p:nvSpPr>
        <p:spPr/>
        <p:txBody>
          <a:bodyPr/>
          <a:lstStyle/>
          <a:p>
            <a:fld id="{238E04F6-8247-4AB7-835A-DA1A35B843F7}" type="slidenum">
              <a:rPr lang="en-US" smtClean="0"/>
              <a:pPr/>
              <a:t>15</a:t>
            </a:fld>
            <a:endParaRPr lang="en-US"/>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dirty="0"/>
          </a:p>
        </p:txBody>
      </p:sp>
      <p:sp>
        <p:nvSpPr>
          <p:cNvPr id="3" name="Subtitle 2"/>
          <p:cNvSpPr>
            <a:spLocks noGrp="1"/>
          </p:cNvSpPr>
          <p:nvPr>
            <p:ph type="subTitle" idx="1"/>
          </p:nvPr>
        </p:nvSpPr>
        <p:spPr/>
        <p:txBody>
          <a:bodyPr/>
          <a:lstStyle/>
          <a:p>
            <a:endParaRPr lang="en-US"/>
          </a:p>
        </p:txBody>
      </p:sp>
      <p:graphicFrame>
        <p:nvGraphicFramePr>
          <p:cNvPr id="4" name="Diagram 3"/>
          <p:cNvGraphicFramePr/>
          <p:nvPr/>
        </p:nvGraphicFramePr>
        <p:xfrm>
          <a:off x="228600" y="152400"/>
          <a:ext cx="8610600" cy="6553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Footer Placeholder 4"/>
          <p:cNvSpPr>
            <a:spLocks noGrp="1"/>
          </p:cNvSpPr>
          <p:nvPr>
            <p:ph type="ftr" sz="quarter" idx="11"/>
          </p:nvPr>
        </p:nvSpPr>
        <p:spPr/>
        <p:txBody>
          <a:bodyPr/>
          <a:lstStyle/>
          <a:p>
            <a:r>
              <a:rPr lang="en-US" smtClean="0"/>
              <a:t>Combined presentation 4-5-2011</a:t>
            </a:r>
            <a:endParaRPr lang="en-US"/>
          </a:p>
        </p:txBody>
      </p:sp>
      <p:sp>
        <p:nvSpPr>
          <p:cNvPr id="6" name="Date Placeholder 5"/>
          <p:cNvSpPr>
            <a:spLocks noGrp="1"/>
          </p:cNvSpPr>
          <p:nvPr>
            <p:ph type="dt" sz="half" idx="10"/>
          </p:nvPr>
        </p:nvSpPr>
        <p:spPr/>
        <p:txBody>
          <a:bodyPr/>
          <a:lstStyle/>
          <a:p>
            <a:fld id="{129F7C68-9C0D-421D-81F9-3974856BD430}" type="datetime1">
              <a:rPr lang="en-US" smtClean="0"/>
              <a:pPr/>
              <a:t>1/5/2015</a:t>
            </a:fld>
            <a:endParaRPr lang="en-US"/>
          </a:p>
        </p:txBody>
      </p:sp>
      <p:sp>
        <p:nvSpPr>
          <p:cNvPr id="7" name="Slide Number Placeholder 6"/>
          <p:cNvSpPr>
            <a:spLocks noGrp="1"/>
          </p:cNvSpPr>
          <p:nvPr>
            <p:ph type="sldNum" sz="quarter" idx="12"/>
          </p:nvPr>
        </p:nvSpPr>
        <p:spPr/>
        <p:txBody>
          <a:bodyPr/>
          <a:lstStyle/>
          <a:p>
            <a:fld id="{238E04F6-8247-4AB7-835A-DA1A35B843F7}" type="slidenum">
              <a:rPr lang="en-US" smtClean="0"/>
              <a:pPr/>
              <a:t>16</a:t>
            </a:fld>
            <a:endParaRPr lang="en-US"/>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dirty="0"/>
          </a:p>
        </p:txBody>
      </p:sp>
      <p:sp>
        <p:nvSpPr>
          <p:cNvPr id="3" name="Subtitle 2"/>
          <p:cNvSpPr>
            <a:spLocks noGrp="1"/>
          </p:cNvSpPr>
          <p:nvPr>
            <p:ph type="subTitle" idx="1"/>
          </p:nvPr>
        </p:nvSpPr>
        <p:spPr/>
        <p:txBody>
          <a:bodyPr/>
          <a:lstStyle/>
          <a:p>
            <a:endParaRPr lang="en-US"/>
          </a:p>
        </p:txBody>
      </p:sp>
      <p:graphicFrame>
        <p:nvGraphicFramePr>
          <p:cNvPr id="4" name="Diagram 3"/>
          <p:cNvGraphicFramePr/>
          <p:nvPr/>
        </p:nvGraphicFramePr>
        <p:xfrm>
          <a:off x="0" y="152400"/>
          <a:ext cx="8839200" cy="6096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Footer Placeholder 4"/>
          <p:cNvSpPr>
            <a:spLocks noGrp="1"/>
          </p:cNvSpPr>
          <p:nvPr>
            <p:ph type="ftr" sz="quarter" idx="11"/>
          </p:nvPr>
        </p:nvSpPr>
        <p:spPr/>
        <p:txBody>
          <a:bodyPr/>
          <a:lstStyle/>
          <a:p>
            <a:r>
              <a:rPr lang="en-US" smtClean="0"/>
              <a:t>Combined presentation 4-5-2011</a:t>
            </a:r>
            <a:endParaRPr lang="en-US"/>
          </a:p>
        </p:txBody>
      </p:sp>
      <p:sp>
        <p:nvSpPr>
          <p:cNvPr id="6" name="Date Placeholder 5"/>
          <p:cNvSpPr>
            <a:spLocks noGrp="1"/>
          </p:cNvSpPr>
          <p:nvPr>
            <p:ph type="dt" sz="half" idx="10"/>
          </p:nvPr>
        </p:nvSpPr>
        <p:spPr/>
        <p:txBody>
          <a:bodyPr/>
          <a:lstStyle/>
          <a:p>
            <a:fld id="{D3D553BB-F2AB-4E4A-9504-295157FFF60C}" type="datetime1">
              <a:rPr lang="en-US" smtClean="0"/>
              <a:pPr/>
              <a:t>1/5/2015</a:t>
            </a:fld>
            <a:endParaRPr lang="en-US"/>
          </a:p>
        </p:txBody>
      </p:sp>
      <p:sp>
        <p:nvSpPr>
          <p:cNvPr id="7" name="Slide Number Placeholder 6"/>
          <p:cNvSpPr>
            <a:spLocks noGrp="1"/>
          </p:cNvSpPr>
          <p:nvPr>
            <p:ph type="sldNum" sz="quarter" idx="12"/>
          </p:nvPr>
        </p:nvSpPr>
        <p:spPr/>
        <p:txBody>
          <a:bodyPr/>
          <a:lstStyle/>
          <a:p>
            <a:fld id="{238E04F6-8247-4AB7-835A-DA1A35B843F7}" type="slidenum">
              <a:rPr lang="en-US" smtClean="0"/>
              <a:pPr/>
              <a:t>17</a:t>
            </a:fld>
            <a:endParaRPr lang="en-US"/>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dirty="0"/>
          </a:p>
        </p:txBody>
      </p:sp>
      <p:sp>
        <p:nvSpPr>
          <p:cNvPr id="3" name="Subtitle 2"/>
          <p:cNvSpPr>
            <a:spLocks noGrp="1"/>
          </p:cNvSpPr>
          <p:nvPr>
            <p:ph type="subTitle" idx="1"/>
          </p:nvPr>
        </p:nvSpPr>
        <p:spPr/>
        <p:txBody>
          <a:bodyPr/>
          <a:lstStyle/>
          <a:p>
            <a:endParaRPr lang="en-US"/>
          </a:p>
        </p:txBody>
      </p:sp>
      <p:graphicFrame>
        <p:nvGraphicFramePr>
          <p:cNvPr id="4" name="Diagram 3"/>
          <p:cNvGraphicFramePr/>
          <p:nvPr/>
        </p:nvGraphicFramePr>
        <p:xfrm>
          <a:off x="228600" y="228600"/>
          <a:ext cx="8610600" cy="6553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Footer Placeholder 4"/>
          <p:cNvSpPr>
            <a:spLocks noGrp="1"/>
          </p:cNvSpPr>
          <p:nvPr>
            <p:ph type="ftr" sz="quarter" idx="11"/>
          </p:nvPr>
        </p:nvSpPr>
        <p:spPr/>
        <p:txBody>
          <a:bodyPr/>
          <a:lstStyle/>
          <a:p>
            <a:r>
              <a:rPr lang="en-US" smtClean="0"/>
              <a:t>Combined presentation 4-5-2011</a:t>
            </a:r>
            <a:endParaRPr lang="en-US"/>
          </a:p>
        </p:txBody>
      </p:sp>
      <p:sp>
        <p:nvSpPr>
          <p:cNvPr id="6" name="Date Placeholder 5"/>
          <p:cNvSpPr>
            <a:spLocks noGrp="1"/>
          </p:cNvSpPr>
          <p:nvPr>
            <p:ph type="dt" sz="half" idx="10"/>
          </p:nvPr>
        </p:nvSpPr>
        <p:spPr/>
        <p:txBody>
          <a:bodyPr/>
          <a:lstStyle/>
          <a:p>
            <a:fld id="{D9D76632-A1E0-47CE-A981-215D3DD92C73}" type="datetime1">
              <a:rPr lang="en-US" smtClean="0"/>
              <a:pPr/>
              <a:t>1/5/2015</a:t>
            </a:fld>
            <a:endParaRPr lang="en-US"/>
          </a:p>
        </p:txBody>
      </p:sp>
      <p:sp>
        <p:nvSpPr>
          <p:cNvPr id="7" name="Slide Number Placeholder 6"/>
          <p:cNvSpPr>
            <a:spLocks noGrp="1"/>
          </p:cNvSpPr>
          <p:nvPr>
            <p:ph type="sldNum" sz="quarter" idx="12"/>
          </p:nvPr>
        </p:nvSpPr>
        <p:spPr/>
        <p:txBody>
          <a:bodyPr/>
          <a:lstStyle/>
          <a:p>
            <a:fld id="{238E04F6-8247-4AB7-835A-DA1A35B843F7}" type="slidenum">
              <a:rPr lang="en-US" smtClean="0"/>
              <a:pPr/>
              <a:t>18</a:t>
            </a:fld>
            <a:endParaRPr lang="en-US"/>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 Components to Implementation</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Finalize Boundary Lines for 5 Regions and Regional Offices </a:t>
            </a:r>
          </a:p>
          <a:p>
            <a:r>
              <a:rPr lang="en-US" dirty="0" smtClean="0"/>
              <a:t>Finalize  Boundary Lines for 13 Districts</a:t>
            </a:r>
          </a:p>
          <a:p>
            <a:r>
              <a:rPr lang="en-US" dirty="0" smtClean="0"/>
              <a:t>Determine Personnel Process for Assigning or Hiring RD’s / DM’s:  Recommended process </a:t>
            </a:r>
          </a:p>
          <a:p>
            <a:pPr lvl="1"/>
            <a:r>
              <a:rPr lang="en-US" dirty="0" smtClean="0"/>
              <a:t>Conduct management review and assign managers to new RD and DM positions according to new job descriptions and new boundaries</a:t>
            </a:r>
          </a:p>
          <a:p>
            <a:r>
              <a:rPr lang="en-US" dirty="0" smtClean="0"/>
              <a:t>Combine Urban and State Administrative offices to one Director’s office</a:t>
            </a:r>
          </a:p>
          <a:p>
            <a:pPr lvl="1"/>
            <a:endParaRPr lang="en-US" dirty="0"/>
          </a:p>
        </p:txBody>
      </p:sp>
      <p:sp>
        <p:nvSpPr>
          <p:cNvPr id="4" name="Date Placeholder 3"/>
          <p:cNvSpPr>
            <a:spLocks noGrp="1"/>
          </p:cNvSpPr>
          <p:nvPr>
            <p:ph type="dt" sz="half" idx="10"/>
          </p:nvPr>
        </p:nvSpPr>
        <p:spPr/>
        <p:txBody>
          <a:bodyPr/>
          <a:lstStyle/>
          <a:p>
            <a:fld id="{47C932E7-89F2-4704-91EC-69497C3A4675}" type="datetime1">
              <a:rPr lang="en-US" smtClean="0"/>
              <a:pPr/>
              <a:t>1/5/2015</a:t>
            </a:fld>
            <a:endParaRPr lang="en-US"/>
          </a:p>
        </p:txBody>
      </p:sp>
      <p:sp>
        <p:nvSpPr>
          <p:cNvPr id="5" name="Footer Placeholder 4"/>
          <p:cNvSpPr>
            <a:spLocks noGrp="1"/>
          </p:cNvSpPr>
          <p:nvPr>
            <p:ph type="ftr" sz="quarter" idx="11"/>
          </p:nvPr>
        </p:nvSpPr>
        <p:spPr/>
        <p:txBody>
          <a:bodyPr/>
          <a:lstStyle/>
          <a:p>
            <a:r>
              <a:rPr lang="en-US" smtClean="0"/>
              <a:t>Combined presentation 4-5-2011</a:t>
            </a:r>
            <a:endParaRPr lang="en-US"/>
          </a:p>
        </p:txBody>
      </p:sp>
      <p:sp>
        <p:nvSpPr>
          <p:cNvPr id="6" name="Slide Number Placeholder 5"/>
          <p:cNvSpPr>
            <a:spLocks noGrp="1"/>
          </p:cNvSpPr>
          <p:nvPr>
            <p:ph type="sldNum" sz="quarter" idx="12"/>
          </p:nvPr>
        </p:nvSpPr>
        <p:spPr/>
        <p:txBody>
          <a:bodyPr/>
          <a:lstStyle/>
          <a:p>
            <a:fld id="{238E04F6-8247-4AB7-835A-DA1A35B843F7}" type="slidenum">
              <a:rPr lang="en-US" smtClean="0"/>
              <a:pPr/>
              <a:t>19</a:t>
            </a:fld>
            <a:endParaRPr lang="en-US"/>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 Components to Implementation</a:t>
            </a:r>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t>Assign Field Operation Team Leaders(Grade 18s and 20’s) for the 30 Complexes</a:t>
            </a:r>
          </a:p>
          <a:p>
            <a:pPr lvl="1"/>
            <a:r>
              <a:rPr lang="en-US" dirty="0" smtClean="0"/>
              <a:t>Currently have 24 total Grade 20s (24, plus 4  that currently swing between rinks and pools) and 6 Grade 18s in the proposed Field Operations Team units.  Two proposed Field Operations Teams currently have a Grade 16 as highest grade so will be increase grade.</a:t>
            </a:r>
          </a:p>
          <a:p>
            <a:pPr lvl="1"/>
            <a:r>
              <a:rPr lang="en-US" i="1" dirty="0" smtClean="0">
                <a:solidFill>
                  <a:srgbClr val="FF0000"/>
                </a:solidFill>
              </a:rPr>
              <a:t>( PG – can you put in # of new positions needed 2?)</a:t>
            </a:r>
          </a:p>
          <a:p>
            <a:pPr lvl="1"/>
            <a:r>
              <a:rPr lang="en-US" dirty="0" smtClean="0"/>
              <a:t>Determine the responsibilities of the proposed field operation teams and assign as Grade 18 or Grade 20</a:t>
            </a:r>
          </a:p>
          <a:p>
            <a:pPr lvl="1"/>
            <a:r>
              <a:rPr lang="en-US" dirty="0" smtClean="0"/>
              <a:t>Determine whether voluntary transfer, reassignment or posting of position is needed to fill team leader.</a:t>
            </a:r>
          </a:p>
          <a:p>
            <a:pPr lvl="1"/>
            <a:endParaRPr lang="en-US" dirty="0"/>
          </a:p>
        </p:txBody>
      </p:sp>
      <p:sp>
        <p:nvSpPr>
          <p:cNvPr id="4" name="Date Placeholder 3"/>
          <p:cNvSpPr>
            <a:spLocks noGrp="1"/>
          </p:cNvSpPr>
          <p:nvPr>
            <p:ph type="dt" sz="half" idx="10"/>
          </p:nvPr>
        </p:nvSpPr>
        <p:spPr/>
        <p:txBody>
          <a:bodyPr/>
          <a:lstStyle/>
          <a:p>
            <a:fld id="{9C5C0A0B-9BBF-4C50-9001-17E1F2E611E2}" type="datetime1">
              <a:rPr lang="en-US" smtClean="0"/>
              <a:pPr/>
              <a:t>1/5/2015</a:t>
            </a:fld>
            <a:endParaRPr lang="en-US"/>
          </a:p>
        </p:txBody>
      </p:sp>
      <p:sp>
        <p:nvSpPr>
          <p:cNvPr id="5" name="Footer Placeholder 4"/>
          <p:cNvSpPr>
            <a:spLocks noGrp="1"/>
          </p:cNvSpPr>
          <p:nvPr>
            <p:ph type="ftr" sz="quarter" idx="11"/>
          </p:nvPr>
        </p:nvSpPr>
        <p:spPr/>
        <p:txBody>
          <a:bodyPr/>
          <a:lstStyle/>
          <a:p>
            <a:r>
              <a:rPr lang="en-US" smtClean="0"/>
              <a:t>Combined presentation 4-5-2011</a:t>
            </a:r>
            <a:endParaRPr lang="en-US"/>
          </a:p>
        </p:txBody>
      </p:sp>
      <p:sp>
        <p:nvSpPr>
          <p:cNvPr id="6" name="Slide Number Placeholder 5"/>
          <p:cNvSpPr>
            <a:spLocks noGrp="1"/>
          </p:cNvSpPr>
          <p:nvPr>
            <p:ph type="sldNum" sz="quarter" idx="12"/>
          </p:nvPr>
        </p:nvSpPr>
        <p:spPr/>
        <p:txBody>
          <a:bodyPr/>
          <a:lstStyle/>
          <a:p>
            <a:fld id="{238E04F6-8247-4AB7-835A-DA1A35B843F7}" type="slidenum">
              <a:rPr lang="en-US" smtClean="0"/>
              <a:pPr/>
              <a:t>20</a:t>
            </a:fld>
            <a:endParaRPr lang="en-US"/>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Savings</a:t>
            </a:r>
            <a:endParaRPr lang="en-US" dirty="0"/>
          </a:p>
        </p:txBody>
      </p:sp>
      <p:sp>
        <p:nvSpPr>
          <p:cNvPr id="3" name="Content Placeholder 2"/>
          <p:cNvSpPr>
            <a:spLocks noGrp="1"/>
          </p:cNvSpPr>
          <p:nvPr>
            <p:ph idx="1"/>
          </p:nvPr>
        </p:nvSpPr>
        <p:spPr/>
        <p:txBody>
          <a:bodyPr/>
          <a:lstStyle/>
          <a:p>
            <a:r>
              <a:rPr lang="en-US" dirty="0" smtClean="0"/>
              <a:t>Organizational Cost Savings</a:t>
            </a:r>
          </a:p>
          <a:p>
            <a:pPr lvl="1"/>
            <a:r>
              <a:rPr lang="en-US" dirty="0" smtClean="0"/>
              <a:t>Current Structure: 7 Regions, 19 Districts</a:t>
            </a:r>
          </a:p>
          <a:p>
            <a:pPr lvl="1"/>
            <a:r>
              <a:rPr lang="en-US" dirty="0" smtClean="0"/>
              <a:t>New Structure: 5 Regions</a:t>
            </a:r>
            <a:r>
              <a:rPr lang="en-US" smtClean="0"/>
              <a:t>, 13 </a:t>
            </a:r>
            <a:r>
              <a:rPr lang="en-US" dirty="0" smtClean="0"/>
              <a:t>Districts</a:t>
            </a:r>
          </a:p>
          <a:p>
            <a:pPr lvl="1"/>
            <a:endParaRPr lang="en-US" dirty="0" smtClean="0"/>
          </a:p>
          <a:p>
            <a:pPr lvl="1"/>
            <a:endParaRPr lang="en-US" dirty="0"/>
          </a:p>
        </p:txBody>
      </p:sp>
      <p:sp>
        <p:nvSpPr>
          <p:cNvPr id="4" name="Date Placeholder 3"/>
          <p:cNvSpPr>
            <a:spLocks noGrp="1"/>
          </p:cNvSpPr>
          <p:nvPr>
            <p:ph type="dt" sz="half" idx="10"/>
          </p:nvPr>
        </p:nvSpPr>
        <p:spPr/>
        <p:txBody>
          <a:bodyPr/>
          <a:lstStyle/>
          <a:p>
            <a:fld id="{0FC22E87-06A6-4929-BF28-F15B3F3721AA}" type="datetime1">
              <a:rPr lang="en-US" smtClean="0"/>
              <a:pPr/>
              <a:t>1/5/2015</a:t>
            </a:fld>
            <a:endParaRPr lang="en-US"/>
          </a:p>
        </p:txBody>
      </p:sp>
      <p:sp>
        <p:nvSpPr>
          <p:cNvPr id="5" name="Footer Placeholder 4"/>
          <p:cNvSpPr>
            <a:spLocks noGrp="1"/>
          </p:cNvSpPr>
          <p:nvPr>
            <p:ph type="ftr" sz="quarter" idx="11"/>
          </p:nvPr>
        </p:nvSpPr>
        <p:spPr/>
        <p:txBody>
          <a:bodyPr/>
          <a:lstStyle/>
          <a:p>
            <a:r>
              <a:rPr lang="en-US" smtClean="0"/>
              <a:t>Combined presentation 4-5-2011</a:t>
            </a:r>
            <a:endParaRPr lang="en-US"/>
          </a:p>
        </p:txBody>
      </p:sp>
      <p:sp>
        <p:nvSpPr>
          <p:cNvPr id="6" name="Slide Number Placeholder 5"/>
          <p:cNvSpPr>
            <a:spLocks noGrp="1"/>
          </p:cNvSpPr>
          <p:nvPr>
            <p:ph type="sldNum" sz="quarter" idx="12"/>
          </p:nvPr>
        </p:nvSpPr>
        <p:spPr/>
        <p:txBody>
          <a:bodyPr/>
          <a:lstStyle/>
          <a:p>
            <a:fld id="{238E04F6-8247-4AB7-835A-DA1A35B843F7}" type="slidenum">
              <a:rPr lang="en-US" smtClean="0"/>
              <a:pPr/>
              <a:t>21</a:t>
            </a:fld>
            <a:endParaRPr lang="en-US"/>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Savings</a:t>
            </a:r>
            <a:endParaRPr lang="en-US" dirty="0"/>
          </a:p>
        </p:txBody>
      </p:sp>
      <p:sp>
        <p:nvSpPr>
          <p:cNvPr id="3" name="Content Placeholder 2"/>
          <p:cNvSpPr>
            <a:spLocks noGrp="1"/>
          </p:cNvSpPr>
          <p:nvPr>
            <p:ph idx="1"/>
          </p:nvPr>
        </p:nvSpPr>
        <p:spPr/>
        <p:txBody>
          <a:bodyPr/>
          <a:lstStyle/>
          <a:p>
            <a:r>
              <a:rPr lang="en-US" dirty="0" smtClean="0"/>
              <a:t>Actual Savings:</a:t>
            </a:r>
          </a:p>
          <a:p>
            <a:endParaRPr lang="en-US" dirty="0" smtClean="0"/>
          </a:p>
          <a:p>
            <a:endParaRPr lang="en-US" dirty="0" smtClean="0"/>
          </a:p>
          <a:p>
            <a:r>
              <a:rPr lang="en-US" dirty="0" smtClean="0"/>
              <a:t>Potential timeline for Savings:</a:t>
            </a:r>
          </a:p>
          <a:p>
            <a:pPr>
              <a:buNone/>
            </a:pPr>
            <a:endParaRPr lang="en-US" dirty="0"/>
          </a:p>
        </p:txBody>
      </p:sp>
      <p:sp>
        <p:nvSpPr>
          <p:cNvPr id="4" name="Date Placeholder 3"/>
          <p:cNvSpPr>
            <a:spLocks noGrp="1"/>
          </p:cNvSpPr>
          <p:nvPr>
            <p:ph type="dt" sz="half" idx="10"/>
          </p:nvPr>
        </p:nvSpPr>
        <p:spPr/>
        <p:txBody>
          <a:bodyPr/>
          <a:lstStyle/>
          <a:p>
            <a:fld id="{1A1A4E94-24FC-46F6-B6C3-D5F8CD131E42}" type="datetime1">
              <a:rPr lang="en-US" smtClean="0"/>
              <a:pPr/>
              <a:t>1/5/2015</a:t>
            </a:fld>
            <a:endParaRPr lang="en-US"/>
          </a:p>
        </p:txBody>
      </p:sp>
      <p:sp>
        <p:nvSpPr>
          <p:cNvPr id="5" name="Footer Placeholder 4"/>
          <p:cNvSpPr>
            <a:spLocks noGrp="1"/>
          </p:cNvSpPr>
          <p:nvPr>
            <p:ph type="ftr" sz="quarter" idx="11"/>
          </p:nvPr>
        </p:nvSpPr>
        <p:spPr/>
        <p:txBody>
          <a:bodyPr/>
          <a:lstStyle/>
          <a:p>
            <a:r>
              <a:rPr lang="en-US" smtClean="0"/>
              <a:t>Combined presentation 4-5-2011</a:t>
            </a:r>
            <a:endParaRPr lang="en-US"/>
          </a:p>
        </p:txBody>
      </p:sp>
      <p:sp>
        <p:nvSpPr>
          <p:cNvPr id="6" name="Slide Number Placeholder 5"/>
          <p:cNvSpPr>
            <a:spLocks noGrp="1"/>
          </p:cNvSpPr>
          <p:nvPr>
            <p:ph type="sldNum" sz="quarter" idx="12"/>
          </p:nvPr>
        </p:nvSpPr>
        <p:spPr/>
        <p:txBody>
          <a:bodyPr/>
          <a:lstStyle/>
          <a:p>
            <a:fld id="{238E04F6-8247-4AB7-835A-DA1A35B843F7}" type="slidenum">
              <a:rPr lang="en-US" smtClean="0"/>
              <a:pPr/>
              <a:t>22</a:t>
            </a:fld>
            <a:endParaRPr lang="en-US"/>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119</TotalTime>
  <Words>2726</Words>
  <Application>Microsoft Office PowerPoint</Application>
  <PresentationFormat>On-screen Show (4:3)</PresentationFormat>
  <Paragraphs>826</Paragraphs>
  <Slides>22</Slides>
  <Notes>5</Notes>
  <HiddenSlides>0</HiddenSlides>
  <MMClips>0</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Office Theme</vt:lpstr>
      <vt:lpstr>DCR Parks Unification </vt:lpstr>
      <vt:lpstr>DCR Parks Unification : Vision Overview</vt:lpstr>
      <vt:lpstr>PowerPoint Presentation</vt:lpstr>
      <vt:lpstr>PowerPoint Presentation</vt:lpstr>
      <vt:lpstr>PowerPoint Presentation</vt:lpstr>
      <vt:lpstr>PowerPoint Presentation</vt:lpstr>
      <vt:lpstr>PowerPoint Presentation</vt:lpstr>
      <vt:lpstr>PowerPoint Presentation</vt:lpstr>
      <vt:lpstr>Parks Field Operation By the Numbers: </vt:lpstr>
      <vt:lpstr>Insert Statewide Map with Region Lines</vt:lpstr>
      <vt:lpstr>Rationale for Parks Field Operation 5 Regions; 13 Districts; 30 Field Operations Teams</vt:lpstr>
      <vt:lpstr>Rationale for Parks Field Operation:  Why Field Operation Teams?</vt:lpstr>
      <vt:lpstr>Proposed Regional  Organizational Charts:</vt:lpstr>
      <vt:lpstr>PowerPoint Presentation</vt:lpstr>
      <vt:lpstr>PowerPoint Presentation</vt:lpstr>
      <vt:lpstr>PowerPoint Presentation</vt:lpstr>
      <vt:lpstr>PowerPoint Presentation</vt:lpstr>
      <vt:lpstr>PowerPoint Presentation</vt:lpstr>
      <vt:lpstr> Components to Implementation</vt:lpstr>
      <vt:lpstr> Components to Implementation</vt:lpstr>
      <vt:lpstr>Savings</vt:lpstr>
      <vt:lpstr>Savings</vt:lpstr>
    </vt:vector>
  </TitlesOfParts>
  <Company>MDAR</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soverton</dc:creator>
  <cp:lastModifiedBy>Erin McAleer</cp:lastModifiedBy>
  <cp:revision>7</cp:revision>
  <dcterms:created xsi:type="dcterms:W3CDTF">2011-04-05T14:01:14Z</dcterms:created>
  <dcterms:modified xsi:type="dcterms:W3CDTF">2015-01-05T21:45:43Z</dcterms:modified>
</cp:coreProperties>
</file>